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5"/>
  </p:notesMasterIdLst>
  <p:sldIdLst>
    <p:sldId id="349" r:id="rId2"/>
    <p:sldId id="418" r:id="rId3"/>
    <p:sldId id="496" r:id="rId4"/>
    <p:sldId id="556" r:id="rId5"/>
    <p:sldId id="499" r:id="rId6"/>
    <p:sldId id="557" r:id="rId7"/>
    <p:sldId id="498" r:id="rId8"/>
    <p:sldId id="500" r:id="rId9"/>
    <p:sldId id="502" r:id="rId10"/>
    <p:sldId id="573" r:id="rId11"/>
    <p:sldId id="501" r:id="rId12"/>
    <p:sldId id="381" r:id="rId13"/>
    <p:sldId id="503" r:id="rId14"/>
    <p:sldId id="504" r:id="rId15"/>
    <p:sldId id="505" r:id="rId16"/>
    <p:sldId id="506" r:id="rId17"/>
    <p:sldId id="507" r:id="rId18"/>
    <p:sldId id="508" r:id="rId19"/>
    <p:sldId id="509" r:id="rId20"/>
    <p:sldId id="559" r:id="rId21"/>
    <p:sldId id="558" r:id="rId22"/>
    <p:sldId id="510" r:id="rId23"/>
    <p:sldId id="511" r:id="rId24"/>
    <p:sldId id="512" r:id="rId25"/>
    <p:sldId id="513" r:id="rId26"/>
    <p:sldId id="560" r:id="rId27"/>
    <p:sldId id="561" r:id="rId28"/>
    <p:sldId id="514" r:id="rId29"/>
    <p:sldId id="481" r:id="rId30"/>
    <p:sldId id="515" r:id="rId31"/>
    <p:sldId id="562" r:id="rId32"/>
    <p:sldId id="516" r:id="rId33"/>
    <p:sldId id="517" r:id="rId34"/>
    <p:sldId id="563" r:id="rId35"/>
    <p:sldId id="518" r:id="rId36"/>
    <p:sldId id="519" r:id="rId37"/>
    <p:sldId id="521" r:id="rId38"/>
    <p:sldId id="522" r:id="rId39"/>
    <p:sldId id="523" r:id="rId40"/>
    <p:sldId id="525" r:id="rId41"/>
    <p:sldId id="524" r:id="rId42"/>
    <p:sldId id="564" r:id="rId43"/>
    <p:sldId id="526" r:id="rId44"/>
    <p:sldId id="565" r:id="rId45"/>
    <p:sldId id="566" r:id="rId46"/>
    <p:sldId id="567" r:id="rId47"/>
    <p:sldId id="527" r:id="rId48"/>
    <p:sldId id="528" r:id="rId49"/>
    <p:sldId id="568" r:id="rId50"/>
    <p:sldId id="529" r:id="rId51"/>
    <p:sldId id="396" r:id="rId52"/>
    <p:sldId id="424" r:id="rId53"/>
    <p:sldId id="532" r:id="rId54"/>
    <p:sldId id="569" r:id="rId55"/>
    <p:sldId id="430" r:id="rId56"/>
    <p:sldId id="570" r:id="rId57"/>
    <p:sldId id="571" r:id="rId58"/>
    <p:sldId id="534" r:id="rId59"/>
    <p:sldId id="473" r:id="rId60"/>
    <p:sldId id="572" r:id="rId61"/>
    <p:sldId id="535" r:id="rId62"/>
    <p:sldId id="536" r:id="rId63"/>
    <p:sldId id="537" r:id="rId64"/>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5pPr>
    <a:lvl6pPr marL="2286000" algn="l" defTabSz="457200" rtl="0" eaLnBrk="1" latinLnBrk="0" hangingPunct="1">
      <a:defRPr sz="2400" kern="1200">
        <a:solidFill>
          <a:schemeClr val="tx1"/>
        </a:solidFill>
        <a:latin typeface="Tahoma" charset="0"/>
        <a:ea typeface="ＭＳ Ｐゴシック" charset="0"/>
        <a:cs typeface="ＭＳ Ｐゴシック" charset="0"/>
      </a:defRPr>
    </a:lvl6pPr>
    <a:lvl7pPr marL="2743200" algn="l" defTabSz="457200" rtl="0" eaLnBrk="1" latinLnBrk="0" hangingPunct="1">
      <a:defRPr sz="2400" kern="1200">
        <a:solidFill>
          <a:schemeClr val="tx1"/>
        </a:solidFill>
        <a:latin typeface="Tahoma" charset="0"/>
        <a:ea typeface="ＭＳ Ｐゴシック" charset="0"/>
        <a:cs typeface="ＭＳ Ｐゴシック" charset="0"/>
      </a:defRPr>
    </a:lvl7pPr>
    <a:lvl8pPr marL="3200400" algn="l" defTabSz="457200" rtl="0" eaLnBrk="1" latinLnBrk="0" hangingPunct="1">
      <a:defRPr sz="2400" kern="1200">
        <a:solidFill>
          <a:schemeClr val="tx1"/>
        </a:solidFill>
        <a:latin typeface="Tahoma" charset="0"/>
        <a:ea typeface="ＭＳ Ｐゴシック" charset="0"/>
        <a:cs typeface="ＭＳ Ｐゴシック" charset="0"/>
      </a:defRPr>
    </a:lvl8pPr>
    <a:lvl9pPr marL="3657600" algn="l" defTabSz="457200" rtl="0" eaLnBrk="1" latinLnBrk="0" hangingPunct="1">
      <a:defRPr sz="2400" kern="1200">
        <a:solidFill>
          <a:schemeClr val="tx1"/>
        </a:solidFill>
        <a:latin typeface="Tahom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1A06"/>
    <a:srgbClr val="3366FF"/>
    <a:srgbClr val="6095CA"/>
    <a:srgbClr val="60B6CC"/>
    <a:srgbClr val="99CCFF"/>
    <a:srgbClr val="B18000"/>
    <a:srgbClr val="CC6600"/>
    <a:srgbClr val="FF0066"/>
    <a:srgbClr val="009900"/>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2"/>
    <p:restoredTop sz="90000" autoAdjust="0"/>
  </p:normalViewPr>
  <p:slideViewPr>
    <p:cSldViewPr>
      <p:cViewPr varScale="1">
        <p:scale>
          <a:sx n="115" d="100"/>
          <a:sy n="115" d="100"/>
        </p:scale>
        <p:origin x="102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53" tIns="48326" rIns="96653" bIns="48326" numCol="1" anchor="t" anchorCtr="0" compatLnSpc="1">
            <a:prstTxWarp prst="textNoShape">
              <a:avLst/>
            </a:prstTxWarp>
          </a:bodyPr>
          <a:lstStyle>
            <a:lvl1pPr>
              <a:defRPr sz="1300" smtClean="0">
                <a:latin typeface="Times New Roman" charset="0"/>
                <a:cs typeface="+mn-cs"/>
              </a:defRPr>
            </a:lvl1pPr>
          </a:lstStyle>
          <a:p>
            <a:pPr>
              <a:defRPr/>
            </a:pPr>
            <a:endParaRPr lang="en-US"/>
          </a:p>
        </p:txBody>
      </p:sp>
      <p:sp>
        <p:nvSpPr>
          <p:cNvPr id="4099" name="Rectangle 3"/>
          <p:cNvSpPr>
            <a:spLocks noGrp="1" noChangeArrowheads="1"/>
          </p:cNvSpPr>
          <p:nvPr>
            <p:ph type="dt" idx="1"/>
          </p:nvPr>
        </p:nvSpPr>
        <p:spPr bwMode="auto">
          <a:xfrm>
            <a:off x="4145280" y="0"/>
            <a:ext cx="3169920" cy="480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53" tIns="48326" rIns="96653" bIns="48326" numCol="1" anchor="t" anchorCtr="0" compatLnSpc="1">
            <a:prstTxWarp prst="textNoShape">
              <a:avLst/>
            </a:prstTxWarp>
          </a:bodyPr>
          <a:lstStyle>
            <a:lvl1pPr algn="r">
              <a:defRPr sz="1300" smtClean="0">
                <a:latin typeface="Times New Roman" charset="0"/>
                <a:cs typeface="+mn-cs"/>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1257300" y="720725"/>
            <a:ext cx="4802188"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4101" name="Rectangle 5"/>
          <p:cNvSpPr>
            <a:spLocks noGrp="1" noChangeArrowheads="1"/>
          </p:cNvSpPr>
          <p:nvPr>
            <p:ph type="body" sz="quarter" idx="3"/>
          </p:nvPr>
        </p:nvSpPr>
        <p:spPr bwMode="auto">
          <a:xfrm>
            <a:off x="975360" y="4560570"/>
            <a:ext cx="5364480" cy="43205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53" tIns="48326" rIns="96653" bIns="4832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121140"/>
            <a:ext cx="3169920" cy="480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53" tIns="48326" rIns="96653" bIns="48326" numCol="1" anchor="b" anchorCtr="0" compatLnSpc="1">
            <a:prstTxWarp prst="textNoShape">
              <a:avLst/>
            </a:prstTxWarp>
          </a:bodyPr>
          <a:lstStyle>
            <a:lvl1pPr>
              <a:defRPr sz="1300" smtClean="0">
                <a:latin typeface="Times New Roman" charset="0"/>
                <a:cs typeface="+mn-cs"/>
              </a:defRPr>
            </a:lvl1pPr>
          </a:lstStyle>
          <a:p>
            <a:pPr>
              <a:defRPr/>
            </a:pPr>
            <a:endParaRPr lang="en-US"/>
          </a:p>
        </p:txBody>
      </p:sp>
      <p:sp>
        <p:nvSpPr>
          <p:cNvPr id="4103" name="Rectangle 7"/>
          <p:cNvSpPr>
            <a:spLocks noGrp="1" noChangeArrowheads="1"/>
          </p:cNvSpPr>
          <p:nvPr>
            <p:ph type="sldNum" sz="quarter" idx="5"/>
          </p:nvPr>
        </p:nvSpPr>
        <p:spPr bwMode="auto">
          <a:xfrm>
            <a:off x="4145280" y="9121140"/>
            <a:ext cx="3169920" cy="4800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53" tIns="48326" rIns="96653" bIns="48326" numCol="1" anchor="b" anchorCtr="0" compatLnSpc="1">
            <a:prstTxWarp prst="textNoShape">
              <a:avLst/>
            </a:prstTxWarp>
          </a:bodyPr>
          <a:lstStyle>
            <a:lvl1pPr algn="r">
              <a:defRPr sz="1300" smtClean="0">
                <a:latin typeface="Times New Roman" charset="0"/>
                <a:cs typeface="+mn-cs"/>
              </a:defRPr>
            </a:lvl1pPr>
          </a:lstStyle>
          <a:p>
            <a:pPr>
              <a:defRPr/>
            </a:pPr>
            <a:fld id="{56C1BD6B-B410-C341-B700-AC6796349CE0}" type="slidenum">
              <a:rPr lang="en-US"/>
              <a:pPr>
                <a:defRPr/>
              </a:pPr>
              <a:t>‹#›</a:t>
            </a:fld>
            <a:endParaRPr lang="en-US"/>
          </a:p>
        </p:txBody>
      </p:sp>
    </p:spTree>
    <p:extLst>
      <p:ext uri="{BB962C8B-B14F-4D97-AF65-F5344CB8AC3E}">
        <p14:creationId xmlns:p14="http://schemas.microsoft.com/office/powerpoint/2010/main" val="16041896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last few years, map</a:t>
            </a:r>
            <a:r>
              <a:rPr lang="zh-CN" altLang="en-US" dirty="0"/>
              <a:t> </a:t>
            </a:r>
            <a:r>
              <a:rPr lang="en-US" altLang="zh-CN" dirty="0"/>
              <a:t>reduce has been widely used for mining really massive </a:t>
            </a:r>
            <a:r>
              <a:rPr lang="en-US" dirty="0"/>
              <a:t>data sets.</a:t>
            </a:r>
          </a:p>
          <a:p>
            <a:r>
              <a:rPr lang="en-US" dirty="0"/>
              <a:t>Why we need Map reduce for processing the large data sets?</a:t>
            </a:r>
          </a:p>
          <a:p>
            <a:r>
              <a:rPr lang="en-US" dirty="0"/>
              <a:t>Start with basics</a:t>
            </a:r>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1</a:t>
            </a:fld>
            <a:endParaRPr lang="en-US"/>
          </a:p>
        </p:txBody>
      </p:sp>
    </p:spTree>
    <p:extLst>
      <p:ext uri="{BB962C8B-B14F-4D97-AF65-F5344CB8AC3E}">
        <p14:creationId xmlns:p14="http://schemas.microsoft.com/office/powerpoint/2010/main" val="2871557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10</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the architecture for cluster computing is something like this.</a:t>
            </a:r>
          </a:p>
          <a:p>
            <a:r>
              <a:rPr lang="en-US" dirty="0"/>
              <a:t>You have the r</a:t>
            </a:r>
            <a:r>
              <a:rPr lang="zh-CN" altLang="en-US" dirty="0"/>
              <a:t> </a:t>
            </a:r>
            <a:r>
              <a:rPr lang="en-US" dirty="0"/>
              <a:t>acks consisting of for example commodity </a:t>
            </a:r>
            <a:r>
              <a:rPr lang="en-US" dirty="0" err="1"/>
              <a:t>linux</a:t>
            </a:r>
            <a:r>
              <a:rPr lang="en-US" dirty="0"/>
              <a:t> nodes, they are very cheap you can get thousands of them and rack them up.</a:t>
            </a:r>
          </a:p>
          <a:p>
            <a:r>
              <a:rPr lang="en-US" dirty="0"/>
              <a:t>These nodes are connected by a switch and a switch typically has </a:t>
            </a:r>
            <a:r>
              <a:rPr lang="en-US" sz="1200" dirty="0">
                <a:solidFill>
                  <a:srgbClr val="3366FF"/>
                </a:solidFill>
                <a:latin typeface="Calibri" panose="020F0502020204030204" pitchFamily="34" charset="0"/>
                <a:cs typeface="Calibri" panose="020F0502020204030204" pitchFamily="34" charset="0"/>
              </a:rPr>
              <a:t>1</a:t>
            </a:r>
            <a:r>
              <a:rPr lang="en-US" sz="1200" spc="-65" dirty="0">
                <a:solidFill>
                  <a:srgbClr val="3366FF"/>
                </a:solidFill>
                <a:latin typeface="Calibri" panose="020F0502020204030204" pitchFamily="34" charset="0"/>
                <a:cs typeface="Calibri" panose="020F0502020204030204" pitchFamily="34" charset="0"/>
              </a:rPr>
              <a:t> </a:t>
            </a:r>
            <a:r>
              <a:rPr lang="en-US" sz="1200" spc="-20" dirty="0">
                <a:solidFill>
                  <a:srgbClr val="3366FF"/>
                </a:solidFill>
                <a:latin typeface="Calibri" panose="020F0502020204030204" pitchFamily="34" charset="0"/>
                <a:cs typeface="Calibri" panose="020F0502020204030204" pitchFamily="34" charset="0"/>
              </a:rPr>
              <a:t>G</a:t>
            </a:r>
            <a:r>
              <a:rPr lang="en-US" sz="1200" spc="-15" dirty="0">
                <a:solidFill>
                  <a:srgbClr val="3366FF"/>
                </a:solidFill>
                <a:latin typeface="Calibri" panose="020F0502020204030204" pitchFamily="34" charset="0"/>
                <a:cs typeface="Calibri" panose="020F0502020204030204" pitchFamily="34" charset="0"/>
              </a:rPr>
              <a:t>B/</a:t>
            </a:r>
            <a:r>
              <a:rPr lang="en-US" sz="1200" spc="-10" dirty="0">
                <a:solidFill>
                  <a:srgbClr val="3366FF"/>
                </a:solidFill>
                <a:latin typeface="Calibri" panose="020F0502020204030204" pitchFamily="34" charset="0"/>
                <a:cs typeface="Calibri" panose="020F0502020204030204" pitchFamily="34" charset="0"/>
              </a:rPr>
              <a:t>sec </a:t>
            </a:r>
            <a:r>
              <a:rPr lang="en-US" sz="1200" spc="-10" dirty="0">
                <a:latin typeface="Calibri" panose="020F0502020204030204" pitchFamily="34" charset="0"/>
                <a:cs typeface="Calibri" panose="020F0502020204030204" pitchFamily="34" charset="0"/>
              </a:rPr>
              <a:t>bandwidth</a:t>
            </a:r>
            <a:r>
              <a:rPr lang="en-US" sz="1200" spc="-10" dirty="0">
                <a:solidFill>
                  <a:srgbClr val="3366FF"/>
                </a:solidFill>
                <a:latin typeface="Calibri" panose="020F0502020204030204" pitchFamily="34" charset="0"/>
                <a:cs typeface="Calibri" panose="020F0502020204030204" pitchFamily="34" charset="0"/>
              </a:rPr>
              <a:t> </a:t>
            </a:r>
            <a:r>
              <a:rPr lang="en-US" sz="1200" spc="-15" dirty="0">
                <a:latin typeface="Calibri" panose="020F0502020204030204" pitchFamily="34" charset="0"/>
                <a:cs typeface="Calibri" panose="020F0502020204030204" pitchFamily="34" charset="0"/>
              </a:rPr>
              <a:t>b</a:t>
            </a:r>
            <a:r>
              <a:rPr lang="en-US" sz="1200" spc="-20" dirty="0">
                <a:latin typeface="Calibri" panose="020F0502020204030204" pitchFamily="34" charset="0"/>
                <a:cs typeface="Calibri" panose="020F0502020204030204" pitchFamily="34" charset="0"/>
              </a:rPr>
              <a:t>e</a:t>
            </a:r>
            <a:r>
              <a:rPr lang="en-US" sz="1200" spc="-5" dirty="0">
                <a:latin typeface="Calibri" panose="020F0502020204030204" pitchFamily="34" charset="0"/>
                <a:cs typeface="Calibri" panose="020F0502020204030204" pitchFamily="34" charset="0"/>
              </a:rPr>
              <a:t>t</a:t>
            </a:r>
            <a:r>
              <a:rPr lang="en-US" sz="1200" spc="-25" dirty="0">
                <a:latin typeface="Calibri" panose="020F0502020204030204" pitchFamily="34" charset="0"/>
                <a:cs typeface="Calibri" panose="020F0502020204030204" pitchFamily="34" charset="0"/>
              </a:rPr>
              <a:t>w</a:t>
            </a:r>
            <a:r>
              <a:rPr lang="en-US" sz="1200" spc="-20" dirty="0">
                <a:latin typeface="Calibri" panose="020F0502020204030204" pitchFamily="34" charset="0"/>
                <a:cs typeface="Calibri" panose="020F0502020204030204" pitchFamily="34" charset="0"/>
              </a:rPr>
              <a:t>ee</a:t>
            </a:r>
            <a:r>
              <a:rPr lang="en-US" sz="1200" dirty="0">
                <a:latin typeface="Calibri" panose="020F0502020204030204" pitchFamily="34" charset="0"/>
                <a:cs typeface="Calibri" panose="020F0502020204030204" pitchFamily="34" charset="0"/>
              </a:rPr>
              <a:t>n </a:t>
            </a:r>
            <a:r>
              <a:rPr lang="en-US" sz="1200" spc="-5" dirty="0">
                <a:latin typeface="Calibri" panose="020F0502020204030204" pitchFamily="34" charset="0"/>
                <a:cs typeface="Calibri" panose="020F0502020204030204" pitchFamily="34" charset="0"/>
              </a:rPr>
              <a:t>a</a:t>
            </a:r>
            <a:r>
              <a:rPr lang="en-US" sz="1200" spc="1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y </a:t>
            </a:r>
            <a:r>
              <a:rPr lang="en-US" sz="1200" spc="-10" dirty="0">
                <a:latin typeface="Calibri" panose="020F0502020204030204" pitchFamily="34" charset="0"/>
                <a:cs typeface="Calibri" panose="020F0502020204030204" pitchFamily="34" charset="0"/>
              </a:rPr>
              <a:t>p</a:t>
            </a:r>
            <a:r>
              <a:rPr lang="en-US" sz="1200" spc="-5" dirty="0">
                <a:latin typeface="Calibri" panose="020F0502020204030204" pitchFamily="34" charset="0"/>
                <a:cs typeface="Calibri" panose="020F0502020204030204" pitchFamily="34" charset="0"/>
              </a:rPr>
              <a:t>a</a:t>
            </a:r>
            <a:r>
              <a:rPr lang="en-US" sz="1200" spc="-15" dirty="0">
                <a:latin typeface="Calibri" panose="020F0502020204030204" pitchFamily="34" charset="0"/>
                <a:cs typeface="Calibri" panose="020F0502020204030204" pitchFamily="34" charset="0"/>
              </a:rPr>
              <a:t>i</a:t>
            </a:r>
            <a:r>
              <a:rPr lang="en-US" sz="1200" spc="-10" dirty="0">
                <a:latin typeface="Calibri" panose="020F0502020204030204" pitchFamily="34" charset="0"/>
                <a:cs typeface="Calibri" panose="020F0502020204030204" pitchFamily="34" charset="0"/>
              </a:rPr>
              <a:t>r</a:t>
            </a:r>
            <a:r>
              <a:rPr lang="en-US" sz="1200" spc="-3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o</a:t>
            </a:r>
            <a:r>
              <a:rPr lang="en-US" sz="1200" spc="-10" dirty="0">
                <a:latin typeface="Calibri" panose="020F0502020204030204" pitchFamily="34" charset="0"/>
                <a:cs typeface="Calibri" panose="020F0502020204030204" pitchFamily="34" charset="0"/>
              </a:rPr>
              <a:t>f</a:t>
            </a:r>
            <a:r>
              <a:rPr lang="en-US" sz="1200" spc="25" dirty="0">
                <a:latin typeface="Calibri" panose="020F0502020204030204" pitchFamily="34" charset="0"/>
                <a:cs typeface="Calibri" panose="020F0502020204030204" pitchFamily="34" charset="0"/>
              </a:rPr>
              <a:t> </a:t>
            </a:r>
            <a:r>
              <a:rPr lang="en-US" sz="1200" spc="1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o</a:t>
            </a:r>
            <a:r>
              <a:rPr lang="en-US" sz="1200" spc="-15" dirty="0">
                <a:latin typeface="Calibri" panose="020F0502020204030204" pitchFamily="34" charset="0"/>
                <a:cs typeface="Calibri" panose="020F0502020204030204" pitchFamily="34" charset="0"/>
              </a:rPr>
              <a:t>d</a:t>
            </a:r>
            <a:r>
              <a:rPr lang="en-US" sz="1200" spc="-20" dirty="0">
                <a:latin typeface="Calibri" panose="020F0502020204030204" pitchFamily="34" charset="0"/>
                <a:cs typeface="Calibri" panose="020F0502020204030204" pitchFamily="34" charset="0"/>
              </a:rPr>
              <a:t>e</a:t>
            </a:r>
            <a:r>
              <a:rPr lang="en-US" sz="1200" dirty="0">
                <a:latin typeface="Calibri" panose="020F0502020204030204" pitchFamily="34" charset="0"/>
                <a:cs typeface="Calibri" panose="020F0502020204030204" pitchFamily="34" charset="0"/>
              </a:rPr>
              <a:t>s </a:t>
            </a:r>
            <a:r>
              <a:rPr lang="en-US" sz="1200" spc="-15" dirty="0">
                <a:latin typeface="Calibri" panose="020F0502020204030204" pitchFamily="34" charset="0"/>
                <a:cs typeface="Calibri" panose="020F0502020204030204" pitchFamily="34" charset="0"/>
              </a:rPr>
              <a:t>i</a:t>
            </a:r>
            <a:r>
              <a:rPr lang="en-US" sz="1200" dirty="0">
                <a:latin typeface="Calibri" panose="020F0502020204030204" pitchFamily="34" charset="0"/>
                <a:cs typeface="Calibri" panose="020F0502020204030204" pitchFamily="34" charset="0"/>
              </a:rPr>
              <a:t>n</a:t>
            </a:r>
            <a:r>
              <a:rPr lang="en-US" sz="1200" spc="10" dirty="0">
                <a:latin typeface="Calibri" panose="020F0502020204030204" pitchFamily="34" charset="0"/>
                <a:cs typeface="Calibri" panose="020F0502020204030204" pitchFamily="34" charset="0"/>
              </a:rPr>
              <a:t> </a:t>
            </a:r>
            <a:r>
              <a:rPr lang="en-US" sz="1200" spc="-10" dirty="0">
                <a:latin typeface="Calibri" panose="020F0502020204030204" pitchFamily="34" charset="0"/>
                <a:cs typeface="Calibri" panose="020F0502020204030204" pitchFamily="34" charset="0"/>
              </a:rPr>
              <a:t>a</a:t>
            </a:r>
            <a:r>
              <a:rPr lang="en-US" sz="1200" spc="5" dirty="0">
                <a:latin typeface="Calibri" panose="020F0502020204030204" pitchFamily="34" charset="0"/>
                <a:cs typeface="Calibri" panose="020F0502020204030204" pitchFamily="34" charset="0"/>
              </a:rPr>
              <a:t> </a:t>
            </a:r>
            <a:r>
              <a:rPr lang="en-US" sz="1200" spc="-15" dirty="0">
                <a:latin typeface="Calibri" panose="020F0502020204030204" pitchFamily="34" charset="0"/>
                <a:cs typeface="Calibri" panose="020F0502020204030204" pitchFamily="34" charset="0"/>
              </a:rPr>
              <a:t>r</a:t>
            </a:r>
            <a:r>
              <a:rPr lang="en-US" sz="1200" spc="-5" dirty="0">
                <a:latin typeface="Calibri" panose="020F0502020204030204" pitchFamily="34" charset="0"/>
                <a:cs typeface="Calibri" panose="020F0502020204030204" pitchFamily="34" charset="0"/>
              </a:rPr>
              <a:t>a</a:t>
            </a:r>
            <a:r>
              <a:rPr lang="en-US" sz="1200" dirty="0">
                <a:latin typeface="Calibri" panose="020F0502020204030204" pitchFamily="34" charset="0"/>
                <a:cs typeface="Calibri" panose="020F0502020204030204" pitchFamily="34" charset="0"/>
              </a:rPr>
              <a:t>c</a:t>
            </a:r>
            <a:r>
              <a:rPr lang="en-US" sz="1200" spc="-10" dirty="0">
                <a:latin typeface="Calibri" panose="020F0502020204030204" pitchFamily="34" charset="0"/>
                <a:cs typeface="Calibri" panose="020F0502020204030204" pitchFamily="34" charset="0"/>
              </a:rPr>
              <a:t>k</a:t>
            </a:r>
            <a:endParaRPr lang="en-US" dirty="0"/>
          </a:p>
          <a:p>
            <a:endParaRPr lang="en-US" dirty="0"/>
          </a:p>
        </p:txBody>
      </p:sp>
    </p:spTree>
    <p:extLst>
      <p:ext uri="{BB962C8B-B14F-4D97-AF65-F5344CB8AC3E}">
        <p14:creationId xmlns:p14="http://schemas.microsoft.com/office/powerpoint/2010/main" val="3542666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11</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You would have multiple racks and the racks themselves are connected by backbone switches.</a:t>
            </a:r>
          </a:p>
          <a:p>
            <a:r>
              <a:rPr lang="en-US" dirty="0"/>
              <a:t>The backbone switch is a high bandwidth switch that can do 2-10 GB per second between racks</a:t>
            </a:r>
          </a:p>
        </p:txBody>
      </p:sp>
    </p:spTree>
    <p:extLst>
      <p:ext uri="{BB962C8B-B14F-4D97-AF65-F5344CB8AC3E}">
        <p14:creationId xmlns:p14="http://schemas.microsoft.com/office/powerpoint/2010/main" val="340193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In 2011, someone estimated that Google had a million machines like this. So that gives you a sense of the scale of the modern data centers.</a:t>
            </a:r>
          </a:p>
          <a:p>
            <a:r>
              <a:rPr lang="en-US" dirty="0"/>
              <a:t>This is the general architecture for storing and mining large data sets. Now once you have this kind of cluster, this does not solve the problem completely</a:t>
            </a:r>
          </a:p>
          <a:p>
            <a:r>
              <a:rPr lang="zh-CN" altLang="en-US" dirty="0"/>
              <a:t> </a:t>
            </a:r>
            <a:endParaRPr dirty="0"/>
          </a:p>
        </p:txBody>
      </p:sp>
    </p:spTree>
    <p:extLst>
      <p:ext uri="{BB962C8B-B14F-4D97-AF65-F5344CB8AC3E}">
        <p14:creationId xmlns:p14="http://schemas.microsoft.com/office/powerpoint/2010/main" val="773433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13</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The first</a:t>
            </a:r>
            <a:r>
              <a:rPr lang="zh-CN" altLang="en-US" dirty="0"/>
              <a:t> </a:t>
            </a:r>
            <a:r>
              <a:rPr lang="en-US" altLang="zh-CN" dirty="0"/>
              <a:t>and most</a:t>
            </a:r>
            <a:r>
              <a:rPr lang="en-US" dirty="0"/>
              <a:t> challenge is that nodes can fail. A single node doesn’t fail that often. If you just let the node runs, it will probably stay up for 3 years.</a:t>
            </a:r>
          </a:p>
          <a:p>
            <a:r>
              <a:rPr lang="en-US" dirty="0"/>
              <a:t>You know, once in a 1000 days failure is not such a big deal.</a:t>
            </a:r>
          </a:p>
          <a:p>
            <a:r>
              <a:rPr lang="en-US" dirty="0"/>
              <a:t>You are going to get approximately one failure a day, which still is not such a big deal, you can probably deal with it.</a:t>
            </a:r>
          </a:p>
          <a:p>
            <a:r>
              <a:rPr lang="en-US" dirty="0"/>
              <a:t>You need some kind of infrastructure to deal with that kind of failure rate.</a:t>
            </a:r>
          </a:p>
          <a:p>
            <a:endParaRPr lang="en-US" dirty="0"/>
          </a:p>
          <a:p>
            <a:endParaRPr lang="en-US" dirty="0"/>
          </a:p>
          <a:p>
            <a:endParaRPr lang="en-US" dirty="0"/>
          </a:p>
        </p:txBody>
      </p:sp>
    </p:spTree>
    <p:extLst>
      <p:ext uri="{BB962C8B-B14F-4D97-AF65-F5344CB8AC3E}">
        <p14:creationId xmlns:p14="http://schemas.microsoft.com/office/powerpoint/2010/main" val="95205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14</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This challenge introduce two problems here.</a:t>
            </a:r>
            <a:r>
              <a:rPr lang="zh-CN" altLang="en-US" dirty="0"/>
              <a:t> </a:t>
            </a:r>
            <a:r>
              <a:rPr lang="en-US" b="1" dirty="0">
                <a:solidFill>
                  <a:srgbClr val="A01A06"/>
                </a:solidFill>
              </a:rPr>
              <a:t>persistently</a:t>
            </a:r>
            <a:r>
              <a:rPr lang="en-US" dirty="0"/>
              <a:t> means that once you store the data, you are able to read it again.</a:t>
            </a:r>
          </a:p>
          <a:p>
            <a:r>
              <a:rPr lang="en-US" dirty="0"/>
              <a:t>But if the node in which you stored the data fails, then you cannot read the data, you might even loss the data.</a:t>
            </a:r>
            <a:r>
              <a:rPr lang="zh-CN" altLang="en-US" dirty="0"/>
              <a:t> </a:t>
            </a:r>
            <a:r>
              <a:rPr lang="en-US" dirty="0"/>
              <a:t>so how do you still get the data stored if these nodes fail.</a:t>
            </a:r>
          </a:p>
          <a:p>
            <a:r>
              <a:rPr lang="en-US" dirty="0"/>
              <a:t>Let’s say you are running the computation. and this computations is analyzing massive amount of data.</a:t>
            </a:r>
            <a:r>
              <a:rPr lang="zh-CN" altLang="en-US" dirty="0"/>
              <a:t> </a:t>
            </a:r>
            <a:r>
              <a:rPr lang="en-US" dirty="0"/>
              <a:t>You are at half of the process, and at this critical point, a couple of nodes fail, and those nodes had data that is necessary for the computation.</a:t>
            </a:r>
            <a:r>
              <a:rPr lang="zh-CN" altLang="en-US" dirty="0"/>
              <a:t> </a:t>
            </a:r>
            <a:r>
              <a:rPr lang="en-US" dirty="0"/>
              <a:t>In the worst case, go back and restart. Nodes might fail again.</a:t>
            </a:r>
            <a:r>
              <a:rPr lang="zh-CN" altLang="en-US" dirty="0"/>
              <a:t> </a:t>
            </a:r>
            <a:endParaRPr lang="en-US" dirty="0"/>
          </a:p>
          <a:p>
            <a:r>
              <a:rPr lang="en-US" dirty="0"/>
              <a:t>Need an infrastructure to deal with the failures and let the computation go on even there are some failures. </a:t>
            </a:r>
          </a:p>
          <a:p>
            <a:endParaRPr lang="en-US" dirty="0"/>
          </a:p>
          <a:p>
            <a:endParaRPr lang="en-US" dirty="0"/>
          </a:p>
          <a:p>
            <a:endParaRPr lang="en-US" dirty="0"/>
          </a:p>
        </p:txBody>
      </p:sp>
    </p:spTree>
    <p:extLst>
      <p:ext uri="{BB962C8B-B14F-4D97-AF65-F5344CB8AC3E}">
        <p14:creationId xmlns:p14="http://schemas.microsoft.com/office/powerpoint/2010/main" val="3367899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15</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The network itself can become a bottleneck.</a:t>
            </a:r>
          </a:p>
          <a:p>
            <a:r>
              <a:rPr lang="en-US" dirty="0"/>
              <a:t>Complex computation might need to move a lot of data.</a:t>
            </a:r>
          </a:p>
          <a:p>
            <a:endParaRPr lang="en-US" dirty="0"/>
          </a:p>
          <a:p>
            <a:r>
              <a:rPr lang="en-US" altLang="zh-CN" dirty="0"/>
              <a:t>1</a:t>
            </a:r>
            <a:r>
              <a:rPr lang="zh-CN" altLang="en-US" dirty="0"/>
              <a:t>‘</a:t>
            </a:r>
            <a:r>
              <a:rPr lang="en-US" altLang="zh-CN" dirty="0"/>
              <a:t>20</a:t>
            </a:r>
            <a:endParaRPr lang="en-US" dirty="0"/>
          </a:p>
        </p:txBody>
      </p:sp>
    </p:spTree>
    <p:extLst>
      <p:ext uri="{BB962C8B-B14F-4D97-AF65-F5344CB8AC3E}">
        <p14:creationId xmlns:p14="http://schemas.microsoft.com/office/powerpoint/2010/main" val="4230912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16</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92398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17</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altLang="zh-CN" dirty="0"/>
              <a:t>3</a:t>
            </a:r>
            <a:r>
              <a:rPr lang="zh-CN" altLang="en-US" dirty="0"/>
              <a:t> </a:t>
            </a:r>
            <a:r>
              <a:rPr lang="en-US" altLang="zh-CN" dirty="0"/>
              <a:t>mins</a:t>
            </a:r>
          </a:p>
          <a:p>
            <a:endParaRPr lang="en-US" dirty="0"/>
          </a:p>
        </p:txBody>
      </p:sp>
    </p:spTree>
    <p:extLst>
      <p:ext uri="{BB962C8B-B14F-4D97-AF65-F5344CB8AC3E}">
        <p14:creationId xmlns:p14="http://schemas.microsoft.com/office/powerpoint/2010/main" val="1739688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18</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The</a:t>
            </a:r>
            <a:r>
              <a:rPr lang="zh-CN" altLang="en-US" dirty="0"/>
              <a:t> </a:t>
            </a:r>
            <a:r>
              <a:rPr lang="en-US" altLang="zh-CN" dirty="0"/>
              <a:t>first piece is redundant storage infrastructure. </a:t>
            </a:r>
          </a:p>
          <a:p>
            <a:r>
              <a:rPr lang="en-US" altLang="zh-CN" dirty="0"/>
              <a:t>Redundant storage is provided by what’s called distributed file system.</a:t>
            </a:r>
          </a:p>
          <a:p>
            <a:r>
              <a:rPr lang="en-US" dirty="0"/>
              <a:t>The distributed file system is a file system that stores the data across a cluster, but stores each piece of the data for multiple times.</a:t>
            </a:r>
          </a:p>
          <a:p>
            <a:endParaRPr lang="en-US" dirty="0"/>
          </a:p>
          <a:p>
            <a:r>
              <a:rPr lang="en-US" dirty="0"/>
              <a:t>For example, when Google encounters a new webpage, it add the page to a depository, doesn’t go and update the content of the webpage that it has already crawled.</a:t>
            </a:r>
          </a:p>
          <a:p>
            <a:r>
              <a:rPr lang="en-US" dirty="0"/>
              <a:t>The typical usage pattern is writing the data once and reading the data multiple times </a:t>
            </a:r>
          </a:p>
          <a:p>
            <a:endParaRPr lang="en-US" dirty="0"/>
          </a:p>
        </p:txBody>
      </p:sp>
    </p:spTree>
    <p:extLst>
      <p:ext uri="{BB962C8B-B14F-4D97-AF65-F5344CB8AC3E}">
        <p14:creationId xmlns:p14="http://schemas.microsoft.com/office/powerpoint/2010/main" val="3996359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19</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Let’s go deep into distributed file system to see how actually it works.</a:t>
            </a:r>
          </a:p>
          <a:p>
            <a:r>
              <a:rPr lang="en-US" dirty="0"/>
              <a:t>If you have a large file, it is divided into different chunks. So the machine themselves are called chunk servers in this context.</a:t>
            </a:r>
          </a:p>
          <a:p>
            <a:r>
              <a:rPr lang="en-US" dirty="0"/>
              <a:t>Chunk1, 2, 3, 4</a:t>
            </a:r>
          </a:p>
        </p:txBody>
      </p:sp>
    </p:spTree>
    <p:extLst>
      <p:ext uri="{BB962C8B-B14F-4D97-AF65-F5344CB8AC3E}">
        <p14:creationId xmlns:p14="http://schemas.microsoft.com/office/powerpoint/2010/main" val="3617869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Computational Model of CPU and memory</a:t>
            </a:r>
          </a:p>
          <a:p>
            <a:r>
              <a:rPr lang="en-US" dirty="0"/>
              <a:t>GPU is more efficient in manipulating computer graphics and image processing</a:t>
            </a:r>
          </a:p>
          <a:p>
            <a:r>
              <a:rPr lang="en-US" dirty="0"/>
              <a:t>The algorithm runs on CPU and accesses data that’s in memory.</a:t>
            </a:r>
          </a:p>
          <a:p>
            <a:r>
              <a:rPr lang="en-US" dirty="0"/>
              <a:t>Need to bring the data into memory from disk, but once the data is in memory, don’t need to access the disk again</a:t>
            </a:r>
          </a:p>
          <a:p>
            <a:r>
              <a:rPr lang="en-US" dirty="0"/>
              <a:t>This is the architecture that we use to implement all kinds of algorithm. things like machine learning and statistics.</a:t>
            </a:r>
          </a:p>
          <a:p>
            <a:endParaRPr lang="en-US" dirty="0"/>
          </a:p>
        </p:txBody>
      </p:sp>
    </p:spTree>
    <p:extLst>
      <p:ext uri="{BB962C8B-B14F-4D97-AF65-F5344CB8AC3E}">
        <p14:creationId xmlns:p14="http://schemas.microsoft.com/office/powerpoint/2010/main" val="1557044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20</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file 1 c0 c1..c6</a:t>
            </a:r>
          </a:p>
          <a:p>
            <a:r>
              <a:rPr lang="en-US" dirty="0"/>
              <a:t>And these chunks as you can see four of the chunks happen to be on chunk sever 1. one of them is on chunk server 2 and one of them is on chunk server 3</a:t>
            </a:r>
          </a:p>
          <a:p>
            <a:endParaRPr lang="en-US" dirty="0"/>
          </a:p>
        </p:txBody>
      </p:sp>
    </p:spTree>
    <p:extLst>
      <p:ext uri="{BB962C8B-B14F-4D97-AF65-F5344CB8AC3E}">
        <p14:creationId xmlns:p14="http://schemas.microsoft.com/office/powerpoint/2010/main" val="2744024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21</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This is not sufficient. You actually have to store multiple copies of each of these chunks and so…</a:t>
            </a:r>
          </a:p>
        </p:txBody>
      </p:sp>
    </p:spTree>
    <p:extLst>
      <p:ext uri="{BB962C8B-B14F-4D97-AF65-F5344CB8AC3E}">
        <p14:creationId xmlns:p14="http://schemas.microsoft.com/office/powerpoint/2010/main" val="1968900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22</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A01A06"/>
                </a:solidFill>
              </a:rPr>
              <a:t>Here is a copy of c1 on chunk sever 2, a copy of c2 on chunk server2 and so 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A01A06"/>
                </a:solidFill>
              </a:rPr>
              <a:t>If you notice that the copes of a chunk are always on different chunk servers</a:t>
            </a:r>
            <a:endParaRPr lang="en-US" dirty="0"/>
          </a:p>
        </p:txBody>
      </p:sp>
    </p:spTree>
    <p:extLst>
      <p:ext uri="{BB962C8B-B14F-4D97-AF65-F5344CB8AC3E}">
        <p14:creationId xmlns:p14="http://schemas.microsoft.com/office/powerpoint/2010/main" val="1891965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23</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sz="1200" dirty="0"/>
              <a:t>Another </a:t>
            </a:r>
            <a:r>
              <a:rPr lang="en-US" sz="1200" dirty="0">
                <a:solidFill>
                  <a:srgbClr val="3366FF"/>
                </a:solidFill>
              </a:rPr>
              <a:t>file D</a:t>
            </a:r>
            <a:r>
              <a:rPr lang="en-US" sz="1200" dirty="0"/>
              <a:t> has </a:t>
            </a:r>
            <a:r>
              <a:rPr lang="en-US" sz="1200" dirty="0">
                <a:solidFill>
                  <a:srgbClr val="3366FF"/>
                </a:solidFill>
              </a:rPr>
              <a:t>2 chunks</a:t>
            </a:r>
            <a:r>
              <a:rPr lang="en-US" sz="1200" dirty="0"/>
              <a:t>, D</a:t>
            </a:r>
            <a:r>
              <a:rPr lang="en-US" sz="1200" baseline="-25000" dirty="0"/>
              <a:t>0</a:t>
            </a:r>
            <a:r>
              <a:rPr lang="en-US" sz="1200" dirty="0"/>
              <a:t> and D</a:t>
            </a:r>
            <a:r>
              <a:rPr lang="en-US" sz="1200" baseline="-25000" dirty="0"/>
              <a:t>1.</a:t>
            </a:r>
            <a:r>
              <a:rPr lang="en-US" dirty="0"/>
              <a:t>That’s stored on different chunk servers as well</a:t>
            </a:r>
          </a:p>
        </p:txBody>
      </p:sp>
    </p:spTree>
    <p:extLst>
      <p:ext uri="{BB962C8B-B14F-4D97-AF65-F5344CB8AC3E}">
        <p14:creationId xmlns:p14="http://schemas.microsoft.com/office/powerpoint/2010/main" val="181535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24</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it turns out chunk servers also act as compute servers. And whenever your algorithm wants to access data, that computation is actually schedule on the chunk sever that contains data.</a:t>
            </a:r>
          </a:p>
          <a:p>
            <a:r>
              <a:rPr lang="en-US" dirty="0"/>
              <a:t>In this way, you avoid moving data to where the computation needs to run. but instead you move the computation to where the data is.</a:t>
            </a:r>
          </a:p>
          <a:p>
            <a:endParaRPr lang="en-US" dirty="0"/>
          </a:p>
        </p:txBody>
      </p:sp>
    </p:spTree>
    <p:extLst>
      <p:ext uri="{BB962C8B-B14F-4D97-AF65-F5344CB8AC3E}">
        <p14:creationId xmlns:p14="http://schemas.microsoft.com/office/powerpoint/2010/main" val="1036321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25</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We saw that each chunk is stored in different chunk servers. but when you replicate 3 times, the system usually makes an effort to keep at least one replica in a entirely different rack if possible.</a:t>
            </a:r>
          </a:p>
          <a:p>
            <a:r>
              <a:rPr lang="en-US" dirty="0"/>
              <a:t>Why do we do that? </a:t>
            </a:r>
          </a:p>
        </p:txBody>
      </p:sp>
    </p:spTree>
    <p:extLst>
      <p:ext uri="{BB962C8B-B14F-4D97-AF65-F5344CB8AC3E}">
        <p14:creationId xmlns:p14="http://schemas.microsoft.com/office/powerpoint/2010/main" val="3965152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26</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The most common scenario is that a single node can fail, but it is also possible that a switch on a rack can fail, and if a switch of a rack fails, the entire rack would become inaccessible.</a:t>
            </a:r>
          </a:p>
          <a:p>
            <a:r>
              <a:rPr lang="en-US" dirty="0"/>
              <a:t>And then if you keep all the chunks and all the replicas in one rack, all the data would be inaccessible.</a:t>
            </a:r>
          </a:p>
          <a:p>
            <a:r>
              <a:rPr lang="en-US" dirty="0"/>
              <a:t>So if you keep replicas of a chunk on different racks then even if a switch of a rack fails, you can still be able to access the data in other racks.</a:t>
            </a:r>
          </a:p>
          <a:p>
            <a:r>
              <a:rPr lang="en-US" dirty="0"/>
              <a:t>So in this way, the system makes sure you can still access the data even the whole rack fails.</a:t>
            </a:r>
          </a:p>
          <a:p>
            <a:endParaRPr lang="en-US" dirty="0"/>
          </a:p>
        </p:txBody>
      </p:sp>
    </p:spTree>
    <p:extLst>
      <p:ext uri="{BB962C8B-B14F-4D97-AF65-F5344CB8AC3E}">
        <p14:creationId xmlns:p14="http://schemas.microsoft.com/office/powerpoint/2010/main" val="3758985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27</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91467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28</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When a client or an algorithm that needs to access the data, it goes through the client library</a:t>
            </a:r>
          </a:p>
        </p:txBody>
      </p:sp>
    </p:spTree>
    <p:extLst>
      <p:ext uri="{BB962C8B-B14F-4D97-AF65-F5344CB8AC3E}">
        <p14:creationId xmlns:p14="http://schemas.microsoft.com/office/powerpoint/2010/main" val="2991808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29</a:t>
            </a:fld>
            <a:endParaRPr lang="en-US"/>
          </a:p>
        </p:txBody>
      </p:sp>
    </p:spTree>
    <p:extLst>
      <p:ext uri="{BB962C8B-B14F-4D97-AF65-F5344CB8AC3E}">
        <p14:creationId xmlns:p14="http://schemas.microsoft.com/office/powerpoint/2010/main" val="2234831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What happened to the data is so big that it all cannot fit in memory at the same time?</a:t>
            </a:r>
          </a:p>
          <a:p>
            <a:r>
              <a:rPr lang="en-US" dirty="0"/>
              <a:t>That’s where data mining comes in</a:t>
            </a:r>
          </a:p>
        </p:txBody>
      </p:sp>
    </p:spTree>
    <p:extLst>
      <p:ext uri="{BB962C8B-B14F-4D97-AF65-F5344CB8AC3E}">
        <p14:creationId xmlns:p14="http://schemas.microsoft.com/office/powerpoint/2010/main" val="1537146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30</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For example, we might find the word “the” appears 10 millions times and the word ”apple” appears 400 times.\</a:t>
            </a:r>
          </a:p>
          <a:p>
            <a:r>
              <a:rPr lang="en-US" dirty="0"/>
              <a:t>Some sample applications of this kind of toy example in real world. </a:t>
            </a:r>
          </a:p>
          <a:p>
            <a:r>
              <a:rPr lang="en-US" dirty="0"/>
              <a:t>For example, if you have a big depth of log, and you want to find out how often each URL is accessed.</a:t>
            </a:r>
          </a:p>
          <a:p>
            <a:r>
              <a:rPr lang="en-US" dirty="0"/>
              <a:t>1:15</a:t>
            </a:r>
          </a:p>
        </p:txBody>
      </p:sp>
    </p:spTree>
    <p:extLst>
      <p:ext uri="{BB962C8B-B14F-4D97-AF65-F5344CB8AC3E}">
        <p14:creationId xmlns:p14="http://schemas.microsoft.com/office/powerpoint/2010/main" val="3954950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31</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109492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32</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Wen you first see a word, you add the entry to the hash table and set the count to 1.</a:t>
            </a:r>
          </a:p>
          <a:p>
            <a:r>
              <a:rPr lang="en-US" dirty="0"/>
              <a:t>And every subsequent time you see the word, you increment the count by one.</a:t>
            </a:r>
          </a:p>
        </p:txBody>
      </p:sp>
    </p:spTree>
    <p:extLst>
      <p:ext uri="{BB962C8B-B14F-4D97-AF65-F5344CB8AC3E}">
        <p14:creationId xmlns:p14="http://schemas.microsoft.com/office/powerpoint/2010/main" val="525751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33</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302981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34</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It groups all the same keys together.</a:t>
            </a:r>
          </a:p>
        </p:txBody>
      </p:sp>
    </p:spTree>
    <p:extLst>
      <p:ext uri="{BB962C8B-B14F-4D97-AF65-F5344CB8AC3E}">
        <p14:creationId xmlns:p14="http://schemas.microsoft.com/office/powerpoint/2010/main" val="423587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35</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this case, the word count, the map reduce function is quite simple, but in other scenario, the map reduce function could be more complicated </a:t>
            </a:r>
          </a:p>
          <a:p>
            <a:endParaRPr lang="en-US" dirty="0"/>
          </a:p>
        </p:txBody>
      </p:sp>
    </p:spTree>
    <p:extLst>
      <p:ext uri="{BB962C8B-B14F-4D97-AF65-F5344CB8AC3E}">
        <p14:creationId xmlns:p14="http://schemas.microsoft.com/office/powerpoint/2010/main" val="12606304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36</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Here is another way of looking at it.</a:t>
            </a:r>
          </a:p>
          <a:p>
            <a:r>
              <a:rPr lang="en-US" dirty="0"/>
              <a:t>Start with a bunch of key value pairs.</a:t>
            </a:r>
          </a:p>
        </p:txBody>
      </p:sp>
    </p:spTree>
    <p:extLst>
      <p:ext uri="{BB962C8B-B14F-4D97-AF65-F5344CB8AC3E}">
        <p14:creationId xmlns:p14="http://schemas.microsoft.com/office/powerpoint/2010/main" val="2080460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37</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The map step takes the key-value pairs and </a:t>
            </a:r>
            <a:r>
              <a:rPr lang="en-US" b="1" dirty="0"/>
              <a:t>maps them to intermediate key-value pairs.</a:t>
            </a:r>
          </a:p>
          <a:p>
            <a:r>
              <a:rPr lang="en-US" b="0" dirty="0"/>
              <a:t>For example, you run the map for the first key value pair (k, v) and it actually outputs two intermediate key value pairs.</a:t>
            </a:r>
          </a:p>
          <a:p>
            <a:r>
              <a:rPr lang="en-US" b="0" dirty="0"/>
              <a:t>the key in the intermediate key value pairs do not need to have the same key as the input. They could be different keys and they could be multiple of them.</a:t>
            </a:r>
          </a:p>
          <a:p>
            <a:r>
              <a:rPr lang="en-US" b="0" dirty="0"/>
              <a:t>They values could be different as well.</a:t>
            </a:r>
          </a:p>
          <a:p>
            <a:r>
              <a:rPr lang="en-US" b="0" dirty="0"/>
              <a:t>Notice, there could be zero, one or multiple key-value pairs for each key value pairs.</a:t>
            </a:r>
          </a:p>
        </p:txBody>
      </p:sp>
    </p:spTree>
    <p:extLst>
      <p:ext uri="{BB962C8B-B14F-4D97-AF65-F5344CB8AC3E}">
        <p14:creationId xmlns:p14="http://schemas.microsoft.com/office/powerpoint/2010/main" val="3198188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38</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205415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39</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So we go through the input file, apply the map function on each input record, and create the intermediate key-value pairs.</a:t>
            </a:r>
          </a:p>
        </p:txBody>
      </p:sp>
    </p:spTree>
    <p:extLst>
      <p:ext uri="{BB962C8B-B14F-4D97-AF65-F5344CB8AC3E}">
        <p14:creationId xmlns:p14="http://schemas.microsoft.com/office/powerpoint/2010/main" val="293659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classical data mining algorithm look</a:t>
            </a:r>
            <a:r>
              <a:rPr lang="en-US" altLang="zh-CN" dirty="0"/>
              <a:t>s</a:t>
            </a:r>
            <a:r>
              <a:rPr lang="en-US" dirty="0"/>
              <a:t> at the disk in addition to looking at memory.</a:t>
            </a:r>
          </a:p>
          <a:p>
            <a:r>
              <a:rPr lang="en-US" dirty="0"/>
              <a:t>So the data is on disk, you can only bring in a portion of the data into memory at a time.</a:t>
            </a:r>
          </a:p>
          <a:p>
            <a:r>
              <a:rPr lang="en-US" dirty="0"/>
              <a:t>And you can process it in batches and write back results to disk. This is the basic idea for the data mining algorithm.</a:t>
            </a:r>
          </a:p>
          <a:p>
            <a:r>
              <a:rPr lang="en-US" dirty="0"/>
              <a:t>But sometimes this is not sufficient.</a:t>
            </a:r>
          </a:p>
          <a:p>
            <a:endParaRPr lang="en-US" dirty="0"/>
          </a:p>
        </p:txBody>
      </p:sp>
    </p:spTree>
    <p:extLst>
      <p:ext uri="{BB962C8B-B14F-4D97-AF65-F5344CB8AC3E}">
        <p14:creationId xmlns:p14="http://schemas.microsoft.com/office/powerpoint/2010/main" val="347367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40</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Now the next step, is to take the intermediate key-value pairs and group them by key. </a:t>
            </a:r>
          </a:p>
          <a:p>
            <a:r>
              <a:rPr lang="en-US" dirty="0"/>
              <a:t>All the intermediate key-value pairs that have the same key will be grouped together.</a:t>
            </a:r>
          </a:p>
          <a:p>
            <a:r>
              <a:rPr lang="en-US" dirty="0"/>
              <a:t>So it turns out, there are three values with the first key, two values with the second key.</a:t>
            </a:r>
          </a:p>
          <a:p>
            <a:r>
              <a:rPr lang="en-US" dirty="0"/>
              <a:t>And these are all different values, although I use the same color here.</a:t>
            </a:r>
          </a:p>
        </p:txBody>
      </p:sp>
    </p:spTree>
    <p:extLst>
      <p:ext uri="{BB962C8B-B14F-4D97-AF65-F5344CB8AC3E}">
        <p14:creationId xmlns:p14="http://schemas.microsoft.com/office/powerpoint/2010/main" val="30751593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41</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The reducer takes look at a single key-value group as input and produces the output that has the same key.</a:t>
            </a:r>
          </a:p>
          <a:p>
            <a:r>
              <a:rPr lang="en-US" dirty="0"/>
              <a:t>But it combines the values for a given key into a single value. For example, it could add up all the values. Or it could multiple them, Or it could compute the average of them </a:t>
            </a:r>
          </a:p>
          <a:p>
            <a:r>
              <a:rPr lang="en-US" dirty="0"/>
              <a:t>Or even more complicated computations base on your requirement.</a:t>
            </a:r>
          </a:p>
          <a:p>
            <a:endParaRPr lang="en-US" dirty="0"/>
          </a:p>
        </p:txBody>
      </p:sp>
    </p:spTree>
    <p:extLst>
      <p:ext uri="{BB962C8B-B14F-4D97-AF65-F5344CB8AC3E}">
        <p14:creationId xmlns:p14="http://schemas.microsoft.com/office/powerpoint/2010/main" val="681347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42</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And them the reducer looks at the second key-value group and output a single value for that key </a:t>
            </a:r>
          </a:p>
          <a:p>
            <a:r>
              <a:rPr lang="en-US" dirty="0"/>
              <a:t>and repeat this operation for all the key-value groups.</a:t>
            </a:r>
          </a:p>
        </p:txBody>
      </p:sp>
    </p:spTree>
    <p:extLst>
      <p:ext uri="{BB962C8B-B14F-4D97-AF65-F5344CB8AC3E}">
        <p14:creationId xmlns:p14="http://schemas.microsoft.com/office/powerpoint/2010/main" val="10744114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43</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The reducer takes a set of key value groups, the group consists of a key and a set of values for that key.</a:t>
            </a:r>
          </a:p>
          <a:p>
            <a:r>
              <a:rPr lang="en-US" dirty="0"/>
              <a:t>In the output, once again, the key is the same as the input key but the value is obtained by combining the input values in some manner.</a:t>
            </a:r>
          </a:p>
          <a:p>
            <a:endParaRPr lang="en-US" dirty="0"/>
          </a:p>
        </p:txBody>
      </p:sp>
    </p:spTree>
    <p:extLst>
      <p:ext uri="{BB962C8B-B14F-4D97-AF65-F5344CB8AC3E}">
        <p14:creationId xmlns:p14="http://schemas.microsoft.com/office/powerpoint/2010/main" val="3555496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44</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Let’s take a look at the word count example. and run that map-reduce process again.</a:t>
            </a:r>
          </a:p>
          <a:p>
            <a:r>
              <a:rPr lang="en-US" dirty="0"/>
              <a:t>You can see the words there </a:t>
            </a:r>
          </a:p>
        </p:txBody>
      </p:sp>
    </p:spTree>
    <p:extLst>
      <p:ext uri="{BB962C8B-B14F-4D97-AF65-F5344CB8AC3E}">
        <p14:creationId xmlns:p14="http://schemas.microsoft.com/office/powerpoint/2010/main" val="30872816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45</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And we are going to take the map function that’s provided by the programmer.</a:t>
            </a:r>
          </a:p>
          <a:p>
            <a:r>
              <a:rPr lang="en-US" dirty="0"/>
              <a:t>The mapper reads the input and produces a set of key-value pairs.</a:t>
            </a:r>
          </a:p>
          <a:p>
            <a:r>
              <a:rPr lang="en-US" dirty="0"/>
              <a:t>In this case, each word would become the key and value would be number 1</a:t>
            </a:r>
          </a:p>
        </p:txBody>
      </p:sp>
    </p:spTree>
    <p:extLst>
      <p:ext uri="{BB962C8B-B14F-4D97-AF65-F5344CB8AC3E}">
        <p14:creationId xmlns:p14="http://schemas.microsoft.com/office/powerpoint/2010/main" val="31825775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46</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So the next step is grouping by key. So you can see there are two tuples with the key crew and then those a collected together here.</a:t>
            </a:r>
          </a:p>
          <a:p>
            <a:r>
              <a:rPr lang="en-US" dirty="0"/>
              <a:t>They are all sorted and collected together.</a:t>
            </a:r>
          </a:p>
          <a:p>
            <a:endParaRPr lang="en-US" dirty="0"/>
          </a:p>
        </p:txBody>
      </p:sp>
    </p:spTree>
    <p:extLst>
      <p:ext uri="{BB962C8B-B14F-4D97-AF65-F5344CB8AC3E}">
        <p14:creationId xmlns:p14="http://schemas.microsoft.com/office/powerpoint/2010/main" val="6007201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47</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This is the simple process of the map reduce process.</a:t>
            </a:r>
          </a:p>
          <a:p>
            <a:r>
              <a:rPr lang="en-US" dirty="0"/>
              <a:t>But in real life, we would have our data on multiple nodes.</a:t>
            </a:r>
          </a:p>
        </p:txBody>
      </p:sp>
    </p:spTree>
    <p:extLst>
      <p:ext uri="{BB962C8B-B14F-4D97-AF65-F5344CB8AC3E}">
        <p14:creationId xmlns:p14="http://schemas.microsoft.com/office/powerpoint/2010/main" val="31305776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48</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So here is the data, the data actually divided here into multiple nodes.</a:t>
            </a:r>
          </a:p>
          <a:p>
            <a:r>
              <a:rPr lang="en-US" dirty="0"/>
              <a:t>So let’s say the first portion of the file is chunk 1 and it’s on one node. The second portion of the file here is chunk 2, which is on a different node,</a:t>
            </a:r>
          </a:p>
        </p:txBody>
      </p:sp>
    </p:spTree>
    <p:extLst>
      <p:ext uri="{BB962C8B-B14F-4D97-AF65-F5344CB8AC3E}">
        <p14:creationId xmlns:p14="http://schemas.microsoft.com/office/powerpoint/2010/main" val="34611842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49</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Now the map tasks are going to be running on each of these four different nodes. That means there would be a map task that just looks at chunk 1 the first portion of the file.</a:t>
            </a:r>
          </a:p>
          <a:p>
            <a:r>
              <a:rPr lang="en-US" dirty="0"/>
              <a:t>a map task that just looks at chunk 2 the first portion of the file.</a:t>
            </a:r>
          </a:p>
          <a:p>
            <a:r>
              <a:rPr lang="en-US" dirty="0"/>
              <a:t>Here is output result for the first chunk of map output. Here is the output for the second chunk of map output which is on another node.</a:t>
            </a:r>
          </a:p>
          <a:p>
            <a:r>
              <a:rPr lang="en-US" dirty="0"/>
              <a:t>Now the output of the map function are spread across multiple nodes. What map does it that it copies the Map outputs onto a single node.</a:t>
            </a:r>
          </a:p>
          <a:p>
            <a:r>
              <a:rPr lang="en-US" b="1" dirty="0"/>
              <a:t>You can see the data from all these four nodes flowing into this single node here.</a:t>
            </a:r>
          </a:p>
          <a:p>
            <a:r>
              <a:rPr lang="en-US" dirty="0"/>
              <a:t>And once the data has flowed to a single node, you can do group by key and then do the final reduce step.</a:t>
            </a:r>
          </a:p>
        </p:txBody>
      </p:sp>
    </p:spTree>
    <p:extLst>
      <p:ext uri="{BB962C8B-B14F-4D97-AF65-F5344CB8AC3E}">
        <p14:creationId xmlns:p14="http://schemas.microsoft.com/office/powerpoint/2010/main" val="3025273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5</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classical data mining algorithm look</a:t>
            </a:r>
            <a:r>
              <a:rPr lang="en-US" altLang="zh-CN" dirty="0"/>
              <a:t>s</a:t>
            </a:r>
            <a:r>
              <a:rPr lang="en-US" dirty="0"/>
              <a:t> at the disk in addition to looking at memory.</a:t>
            </a:r>
          </a:p>
          <a:p>
            <a:r>
              <a:rPr lang="en-US" dirty="0"/>
              <a:t>So the data is on disk, you can only bring in a portion of the data into memory at a time.</a:t>
            </a:r>
          </a:p>
          <a:p>
            <a:r>
              <a:rPr lang="en-US" dirty="0"/>
              <a:t>And you can process it in batches and write back results to disk. This is the basic idea for the data mining algorithm.</a:t>
            </a:r>
          </a:p>
          <a:p>
            <a:r>
              <a:rPr lang="en-US" dirty="0"/>
              <a:t>But sometimes this is not sufficient.</a:t>
            </a:r>
          </a:p>
          <a:p>
            <a:endParaRPr lang="en-US" dirty="0"/>
          </a:p>
        </p:txBody>
      </p:sp>
    </p:spTree>
    <p:extLst>
      <p:ext uri="{BB962C8B-B14F-4D97-AF65-F5344CB8AC3E}">
        <p14:creationId xmlns:p14="http://schemas.microsoft.com/office/powerpoint/2010/main" val="3634343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50</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Tricky thing, you might not want to move all the data from all the nodes into a single reduce node and do the computation on that node. </a:t>
            </a:r>
          </a:p>
          <a:p>
            <a:r>
              <a:rPr lang="en-US" dirty="0"/>
              <a:t>So in practice, you use multiple reduce nodes as well. And when you run a map-reduce job, you can tell the system to use a certain number of reduce nodes. Let’s say in this case, we tell the system that we use three reduce nodes. If you tell the system you would use three reduce node, then the system is smart enough to split the output of the map into three reduce nodes. </a:t>
            </a:r>
          </a:p>
          <a:p>
            <a:r>
              <a:rPr lang="en-US" dirty="0"/>
              <a:t>But one thing need to make sure, is that all instances of the same key, regardless of which Map node they come from. always end up at the same reduce node.</a:t>
            </a:r>
          </a:p>
          <a:p>
            <a:r>
              <a:rPr lang="en-US" dirty="0"/>
              <a:t>So for example, all the word “the” no matter from map node 1 or map node 2 will ended up at reduce node 2 in this case.</a:t>
            </a:r>
          </a:p>
          <a:p>
            <a:r>
              <a:rPr lang="en-US" dirty="0"/>
              <a:t>=&gt; Hash function, hashes each key and determines which reduce node it should go. In this way, it ensures that all tuples with the same key would go to the same reduce node.</a:t>
            </a:r>
          </a:p>
          <a:p>
            <a:r>
              <a:rPr lang="en-US" dirty="0"/>
              <a:t>And the result now is generated on multiple reduce nodes. For example, the result for crew is now on reduce node 1.....</a:t>
            </a:r>
          </a:p>
          <a:p>
            <a:r>
              <a:rPr lang="en-US" dirty="0"/>
              <a:t>Which is actually fine because we have the master node that knows the result file is spread across three nodes in the system.</a:t>
            </a:r>
          </a:p>
          <a:p>
            <a:r>
              <a:rPr lang="en-US" dirty="0"/>
              <a:t>You would still get a single file on your client, and the system knows to access the data from those three independent nodes.</a:t>
            </a:r>
          </a:p>
          <a:p>
            <a:endParaRPr lang="en-US" dirty="0"/>
          </a:p>
        </p:txBody>
      </p:sp>
    </p:spTree>
    <p:extLst>
      <p:ext uri="{BB962C8B-B14F-4D97-AF65-F5344CB8AC3E}">
        <p14:creationId xmlns:p14="http://schemas.microsoft.com/office/powerpoint/2010/main" val="16794179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9541894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Parse</a:t>
            </a:r>
            <a:r>
              <a:rPr lang="en-US" baseline="0" dirty="0"/>
              <a:t> the tweet to identify individual words</a:t>
            </a:r>
          </a:p>
          <a:p>
            <a:r>
              <a:rPr lang="en-US" baseline="0" dirty="0"/>
              <a:t>For each word, emit (word, </a:t>
            </a:r>
            <a:r>
              <a:rPr lang="en-US" baseline="0" dirty="0" err="1"/>
              <a:t>tweetID</a:t>
            </a:r>
            <a:r>
              <a:rPr lang="en-US" baseline="0" dirty="0"/>
              <a:t>) as intermediate key-value pair</a:t>
            </a:r>
          </a:p>
          <a:p>
            <a:r>
              <a:rPr lang="en-US" baseline="0" dirty="0"/>
              <a:t>Groups key-value pairs by key (word)</a:t>
            </a:r>
          </a:p>
          <a:p>
            <a:r>
              <a:rPr lang="en-US" baseline="0" dirty="0"/>
              <a:t>Reduce function then just emits key and list of </a:t>
            </a:r>
            <a:r>
              <a:rPr lang="en-US" baseline="0" dirty="0" err="1"/>
              <a:t>tweetIDs</a:t>
            </a:r>
            <a:r>
              <a:rPr lang="en-US" baseline="0" dirty="0"/>
              <a:t> associated with that key</a:t>
            </a:r>
            <a:endParaRPr dirty="0"/>
          </a:p>
        </p:txBody>
      </p:sp>
    </p:spTree>
    <p:extLst>
      <p:ext uri="{BB962C8B-B14F-4D97-AF65-F5344CB8AC3E}">
        <p14:creationId xmlns:p14="http://schemas.microsoft.com/office/powerpoint/2010/main" val="23925600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Parse</a:t>
            </a:r>
            <a:r>
              <a:rPr lang="en-US" baseline="0" dirty="0"/>
              <a:t> the tweet to identify individual words</a:t>
            </a:r>
          </a:p>
          <a:p>
            <a:r>
              <a:rPr lang="en-US" baseline="0" dirty="0"/>
              <a:t>For each word, emit (word, </a:t>
            </a:r>
            <a:r>
              <a:rPr lang="en-US" baseline="0" dirty="0" err="1"/>
              <a:t>tweetID</a:t>
            </a:r>
            <a:r>
              <a:rPr lang="en-US" baseline="0" dirty="0"/>
              <a:t>) as intermediate key-value pair</a:t>
            </a:r>
          </a:p>
          <a:p>
            <a:r>
              <a:rPr lang="en-US" baseline="0" dirty="0"/>
              <a:t>Groups key-value pairs by key (word)</a:t>
            </a:r>
          </a:p>
          <a:p>
            <a:r>
              <a:rPr lang="en-US" baseline="0" dirty="0"/>
              <a:t>Reduce function then just emits key and list of </a:t>
            </a:r>
            <a:r>
              <a:rPr lang="en-US" baseline="0" dirty="0" err="1"/>
              <a:t>tweetIDs</a:t>
            </a:r>
            <a:r>
              <a:rPr lang="en-US" baseline="0" dirty="0"/>
              <a:t> associated with that key</a:t>
            </a:r>
            <a:endParaRPr dirty="0"/>
          </a:p>
        </p:txBody>
      </p:sp>
    </p:spTree>
    <p:extLst>
      <p:ext uri="{BB962C8B-B14F-4D97-AF65-F5344CB8AC3E}">
        <p14:creationId xmlns:p14="http://schemas.microsoft.com/office/powerpoint/2010/main" val="30259330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Parse</a:t>
            </a:r>
            <a:r>
              <a:rPr lang="en-US" baseline="0" dirty="0"/>
              <a:t> the tweet to identify individual words</a:t>
            </a:r>
          </a:p>
          <a:p>
            <a:r>
              <a:rPr lang="en-US" baseline="0" dirty="0"/>
              <a:t>For each word, emit (word, </a:t>
            </a:r>
            <a:r>
              <a:rPr lang="en-US" baseline="0" dirty="0" err="1"/>
              <a:t>tweetID</a:t>
            </a:r>
            <a:r>
              <a:rPr lang="en-US" baseline="0" dirty="0"/>
              <a:t>) as intermediate key-value pair</a:t>
            </a:r>
          </a:p>
          <a:p>
            <a:r>
              <a:rPr lang="en-US" baseline="0" dirty="0"/>
              <a:t>Groups key-value pairs by key (word)</a:t>
            </a:r>
          </a:p>
          <a:p>
            <a:r>
              <a:rPr lang="en-US" baseline="0" dirty="0"/>
              <a:t>Reduce function then just emits key and list of </a:t>
            </a:r>
            <a:r>
              <a:rPr lang="en-US" baseline="0" dirty="0" err="1"/>
              <a:t>tweetIDs</a:t>
            </a:r>
            <a:r>
              <a:rPr lang="en-US" baseline="0" dirty="0"/>
              <a:t> associated with that key</a:t>
            </a:r>
            <a:endParaRPr dirty="0"/>
          </a:p>
        </p:txBody>
      </p:sp>
    </p:spTree>
    <p:extLst>
      <p:ext uri="{BB962C8B-B14F-4D97-AF65-F5344CB8AC3E}">
        <p14:creationId xmlns:p14="http://schemas.microsoft.com/office/powerpoint/2010/main" val="33148015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As shown in figure: emit name and value 1 to increment</a:t>
            </a:r>
            <a:r>
              <a:rPr lang="en-US" baseline="0" dirty="0"/>
              <a:t> the count of friends for that name</a:t>
            </a:r>
          </a:p>
          <a:p>
            <a:r>
              <a:rPr lang="en-US" baseline="0" dirty="0"/>
              <a:t>Could you use a combiner here?</a:t>
            </a:r>
            <a:endParaRPr dirty="0"/>
          </a:p>
        </p:txBody>
      </p:sp>
    </p:spTree>
    <p:extLst>
      <p:ext uri="{BB962C8B-B14F-4D97-AF65-F5344CB8AC3E}">
        <p14:creationId xmlns:p14="http://schemas.microsoft.com/office/powerpoint/2010/main" val="3969727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As shown in figure: emit name and value 1 to increment</a:t>
            </a:r>
            <a:r>
              <a:rPr lang="en-US" baseline="0" dirty="0"/>
              <a:t> the count of friends for that name</a:t>
            </a:r>
          </a:p>
          <a:p>
            <a:r>
              <a:rPr lang="en-US" baseline="0" dirty="0"/>
              <a:t>Could you use a combiner here?</a:t>
            </a:r>
            <a:endParaRPr dirty="0"/>
          </a:p>
        </p:txBody>
      </p:sp>
    </p:spTree>
    <p:extLst>
      <p:ext uri="{BB962C8B-B14F-4D97-AF65-F5344CB8AC3E}">
        <p14:creationId xmlns:p14="http://schemas.microsoft.com/office/powerpoint/2010/main" val="40302924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As shown in figure: emit name and value 1 to increment</a:t>
            </a:r>
            <a:r>
              <a:rPr lang="en-US" baseline="0" dirty="0"/>
              <a:t> the count of friends for that name</a:t>
            </a:r>
          </a:p>
          <a:p>
            <a:r>
              <a:rPr lang="en-US" baseline="0" dirty="0"/>
              <a:t>Could you use a combiner here?</a:t>
            </a:r>
            <a:endParaRPr dirty="0"/>
          </a:p>
        </p:txBody>
      </p:sp>
    </p:spTree>
    <p:extLst>
      <p:ext uri="{BB962C8B-B14F-4D97-AF65-F5344CB8AC3E}">
        <p14:creationId xmlns:p14="http://schemas.microsoft.com/office/powerpoint/2010/main" val="39788640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dirty="0"/>
              <a:t>As shown in figure: emit name and value 1 to increment</a:t>
            </a:r>
            <a:r>
              <a:rPr lang="en-US" baseline="0" dirty="0"/>
              <a:t> the count of friends for that name</a:t>
            </a:r>
          </a:p>
          <a:p>
            <a:r>
              <a:rPr lang="en-US" baseline="0" dirty="0"/>
              <a:t>Could you use a combiner here?</a:t>
            </a:r>
            <a:endParaRPr dirty="0"/>
          </a:p>
        </p:txBody>
      </p:sp>
    </p:spTree>
    <p:extLst>
      <p:ext uri="{BB962C8B-B14F-4D97-AF65-F5344CB8AC3E}">
        <p14:creationId xmlns:p14="http://schemas.microsoft.com/office/powerpoint/2010/main" val="19234815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62</a:t>
            </a:fld>
            <a:endParaRPr lang="en-US"/>
          </a:p>
        </p:txBody>
      </p:sp>
    </p:spTree>
    <p:extLst>
      <p:ext uri="{BB962C8B-B14F-4D97-AF65-F5344CB8AC3E}">
        <p14:creationId xmlns:p14="http://schemas.microsoft.com/office/powerpoint/2010/main" val="3187157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6</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If using classical data mining model, all the data is stored on a single disk and the data tends to be processed in CPU.</a:t>
            </a:r>
          </a:p>
          <a:p>
            <a:r>
              <a:rPr lang="en-US" dirty="0"/>
              <a:t>The limitation here is bandwidth, the data bandwidth between disk and the CPU.</a:t>
            </a:r>
          </a:p>
          <a:p>
            <a:r>
              <a:rPr lang="en-US" dirty="0"/>
              <a:t>Clearly, this is not acceptable, you cannot wait 46 days for just reading the data</a:t>
            </a:r>
          </a:p>
          <a:p>
            <a:endParaRPr lang="en-US" dirty="0"/>
          </a:p>
        </p:txBody>
      </p:sp>
    </p:spTree>
    <p:extLst>
      <p:ext uri="{BB962C8B-B14F-4D97-AF65-F5344CB8AC3E}">
        <p14:creationId xmlns:p14="http://schemas.microsoft.com/office/powerpoint/2010/main" val="377834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7</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If using classical data mining model, all the data is stored on a single disk and the data tends to be processed in CPU.</a:t>
            </a:r>
          </a:p>
          <a:p>
            <a:r>
              <a:rPr lang="en-US" dirty="0"/>
              <a:t>The limitation here is bandwidth, the data bandwidth between disk and the CPU.</a:t>
            </a:r>
            <a:r>
              <a:rPr lang="zh-CN" altLang="en-US" dirty="0"/>
              <a:t> </a:t>
            </a:r>
            <a:r>
              <a:rPr lang="en-US" dirty="0"/>
              <a:t>Clearly, this is not acceptable, you cannot wait 46 days for just reading the data</a:t>
            </a:r>
          </a:p>
          <a:p>
            <a:endParaRPr lang="en-US" dirty="0"/>
          </a:p>
        </p:txBody>
      </p:sp>
    </p:spTree>
    <p:extLst>
      <p:ext uri="{BB962C8B-B14F-4D97-AF65-F5344CB8AC3E}">
        <p14:creationId xmlns:p14="http://schemas.microsoft.com/office/powerpoint/2010/main" val="1581658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8</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You can read and process the data in parallel in multiple CPUs</a:t>
            </a:r>
          </a:p>
          <a:p>
            <a:r>
              <a:rPr lang="en-US" dirty="0"/>
              <a:t>This is the fundamental idea behind the idea of cluster computing.</a:t>
            </a:r>
          </a:p>
        </p:txBody>
      </p:sp>
    </p:spTree>
    <p:extLst>
      <p:ext uri="{BB962C8B-B14F-4D97-AF65-F5344CB8AC3E}">
        <p14:creationId xmlns:p14="http://schemas.microsoft.com/office/powerpoint/2010/main" val="1211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9</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6803" name="Rectangle 3"/>
          <p:cNvSpPr>
            <a:spLocks noGrp="1" noChangeArrowheads="1"/>
          </p:cNvSpPr>
          <p:nvPr>
            <p:ph type="body" idx="1"/>
          </p:nvPr>
        </p:nvSpPr>
        <p:spPr/>
        <p:txBody>
          <a:bodyPr/>
          <a:lstStyle/>
          <a:p>
            <a:r>
              <a:rPr lang="en-US" dirty="0"/>
              <a:t>the architecture for cluster computing is something like this.</a:t>
            </a:r>
          </a:p>
          <a:p>
            <a:r>
              <a:rPr lang="en-US" dirty="0"/>
              <a:t>You have the r</a:t>
            </a:r>
            <a:r>
              <a:rPr lang="zh-CN" altLang="en-US" dirty="0"/>
              <a:t> </a:t>
            </a:r>
            <a:r>
              <a:rPr lang="en-US" dirty="0"/>
              <a:t>acks consisting of for example commodity </a:t>
            </a:r>
            <a:r>
              <a:rPr lang="en-US" dirty="0" err="1"/>
              <a:t>linux</a:t>
            </a:r>
            <a:r>
              <a:rPr lang="en-US" dirty="0"/>
              <a:t> nodes, they are very cheap you can get thousands of them and rack them up.</a:t>
            </a:r>
          </a:p>
          <a:p>
            <a:r>
              <a:rPr lang="en-US" dirty="0"/>
              <a:t>These nodes are connected by a switch and a switch typically has </a:t>
            </a:r>
            <a:r>
              <a:rPr lang="en-US" sz="1200" dirty="0">
                <a:solidFill>
                  <a:srgbClr val="3366FF"/>
                </a:solidFill>
                <a:latin typeface="Calibri" panose="020F0502020204030204" pitchFamily="34" charset="0"/>
                <a:cs typeface="Calibri" panose="020F0502020204030204" pitchFamily="34" charset="0"/>
              </a:rPr>
              <a:t>1</a:t>
            </a:r>
            <a:r>
              <a:rPr lang="en-US" sz="1200" spc="-65" dirty="0">
                <a:solidFill>
                  <a:srgbClr val="3366FF"/>
                </a:solidFill>
                <a:latin typeface="Calibri" panose="020F0502020204030204" pitchFamily="34" charset="0"/>
                <a:cs typeface="Calibri" panose="020F0502020204030204" pitchFamily="34" charset="0"/>
              </a:rPr>
              <a:t> </a:t>
            </a:r>
            <a:r>
              <a:rPr lang="en-US" sz="1200" spc="-20" dirty="0">
                <a:solidFill>
                  <a:srgbClr val="3366FF"/>
                </a:solidFill>
                <a:latin typeface="Calibri" panose="020F0502020204030204" pitchFamily="34" charset="0"/>
                <a:cs typeface="Calibri" panose="020F0502020204030204" pitchFamily="34" charset="0"/>
              </a:rPr>
              <a:t>G</a:t>
            </a:r>
            <a:r>
              <a:rPr lang="en-US" sz="1200" spc="-15" dirty="0">
                <a:solidFill>
                  <a:srgbClr val="3366FF"/>
                </a:solidFill>
                <a:latin typeface="Calibri" panose="020F0502020204030204" pitchFamily="34" charset="0"/>
                <a:cs typeface="Calibri" panose="020F0502020204030204" pitchFamily="34" charset="0"/>
              </a:rPr>
              <a:t>B/</a:t>
            </a:r>
            <a:r>
              <a:rPr lang="en-US" sz="1200" spc="-10" dirty="0">
                <a:solidFill>
                  <a:srgbClr val="3366FF"/>
                </a:solidFill>
                <a:latin typeface="Calibri" panose="020F0502020204030204" pitchFamily="34" charset="0"/>
                <a:cs typeface="Calibri" panose="020F0502020204030204" pitchFamily="34" charset="0"/>
              </a:rPr>
              <a:t>sec </a:t>
            </a:r>
            <a:r>
              <a:rPr lang="en-US" sz="1200" spc="-10" dirty="0">
                <a:latin typeface="Calibri" panose="020F0502020204030204" pitchFamily="34" charset="0"/>
                <a:cs typeface="Calibri" panose="020F0502020204030204" pitchFamily="34" charset="0"/>
              </a:rPr>
              <a:t>bandwidth</a:t>
            </a:r>
            <a:r>
              <a:rPr lang="en-US" sz="1200" spc="-10" dirty="0">
                <a:solidFill>
                  <a:srgbClr val="3366FF"/>
                </a:solidFill>
                <a:latin typeface="Calibri" panose="020F0502020204030204" pitchFamily="34" charset="0"/>
                <a:cs typeface="Calibri" panose="020F0502020204030204" pitchFamily="34" charset="0"/>
              </a:rPr>
              <a:t> </a:t>
            </a:r>
            <a:r>
              <a:rPr lang="en-US" sz="1200" spc="-15" dirty="0">
                <a:latin typeface="Calibri" panose="020F0502020204030204" pitchFamily="34" charset="0"/>
                <a:cs typeface="Calibri" panose="020F0502020204030204" pitchFamily="34" charset="0"/>
              </a:rPr>
              <a:t>b</a:t>
            </a:r>
            <a:r>
              <a:rPr lang="en-US" sz="1200" spc="-20" dirty="0">
                <a:latin typeface="Calibri" panose="020F0502020204030204" pitchFamily="34" charset="0"/>
                <a:cs typeface="Calibri" panose="020F0502020204030204" pitchFamily="34" charset="0"/>
              </a:rPr>
              <a:t>e</a:t>
            </a:r>
            <a:r>
              <a:rPr lang="en-US" sz="1200" spc="-5" dirty="0">
                <a:latin typeface="Calibri" panose="020F0502020204030204" pitchFamily="34" charset="0"/>
                <a:cs typeface="Calibri" panose="020F0502020204030204" pitchFamily="34" charset="0"/>
              </a:rPr>
              <a:t>t</a:t>
            </a:r>
            <a:r>
              <a:rPr lang="en-US" sz="1200" spc="-25" dirty="0">
                <a:latin typeface="Calibri" panose="020F0502020204030204" pitchFamily="34" charset="0"/>
                <a:cs typeface="Calibri" panose="020F0502020204030204" pitchFamily="34" charset="0"/>
              </a:rPr>
              <a:t>w</a:t>
            </a:r>
            <a:r>
              <a:rPr lang="en-US" sz="1200" spc="-20" dirty="0">
                <a:latin typeface="Calibri" panose="020F0502020204030204" pitchFamily="34" charset="0"/>
                <a:cs typeface="Calibri" panose="020F0502020204030204" pitchFamily="34" charset="0"/>
              </a:rPr>
              <a:t>ee</a:t>
            </a:r>
            <a:r>
              <a:rPr lang="en-US" sz="1200" dirty="0">
                <a:latin typeface="Calibri" panose="020F0502020204030204" pitchFamily="34" charset="0"/>
                <a:cs typeface="Calibri" panose="020F0502020204030204" pitchFamily="34" charset="0"/>
              </a:rPr>
              <a:t>n </a:t>
            </a:r>
            <a:r>
              <a:rPr lang="en-US" sz="1200" spc="-5" dirty="0">
                <a:latin typeface="Calibri" panose="020F0502020204030204" pitchFamily="34" charset="0"/>
                <a:cs typeface="Calibri" panose="020F0502020204030204" pitchFamily="34" charset="0"/>
              </a:rPr>
              <a:t>a</a:t>
            </a:r>
            <a:r>
              <a:rPr lang="en-US" sz="1200" spc="1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y </a:t>
            </a:r>
            <a:r>
              <a:rPr lang="en-US" sz="1200" spc="-10" dirty="0">
                <a:latin typeface="Calibri" panose="020F0502020204030204" pitchFamily="34" charset="0"/>
                <a:cs typeface="Calibri" panose="020F0502020204030204" pitchFamily="34" charset="0"/>
              </a:rPr>
              <a:t>p</a:t>
            </a:r>
            <a:r>
              <a:rPr lang="en-US" sz="1200" spc="-5" dirty="0">
                <a:latin typeface="Calibri" panose="020F0502020204030204" pitchFamily="34" charset="0"/>
                <a:cs typeface="Calibri" panose="020F0502020204030204" pitchFamily="34" charset="0"/>
              </a:rPr>
              <a:t>a</a:t>
            </a:r>
            <a:r>
              <a:rPr lang="en-US" sz="1200" spc="-15" dirty="0">
                <a:latin typeface="Calibri" panose="020F0502020204030204" pitchFamily="34" charset="0"/>
                <a:cs typeface="Calibri" panose="020F0502020204030204" pitchFamily="34" charset="0"/>
              </a:rPr>
              <a:t>i</a:t>
            </a:r>
            <a:r>
              <a:rPr lang="en-US" sz="1200" spc="-10" dirty="0">
                <a:latin typeface="Calibri" panose="020F0502020204030204" pitchFamily="34" charset="0"/>
                <a:cs typeface="Calibri" panose="020F0502020204030204" pitchFamily="34" charset="0"/>
              </a:rPr>
              <a:t>r</a:t>
            </a:r>
            <a:r>
              <a:rPr lang="en-US" sz="1200" spc="-3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o</a:t>
            </a:r>
            <a:r>
              <a:rPr lang="en-US" sz="1200" spc="-10" dirty="0">
                <a:latin typeface="Calibri" panose="020F0502020204030204" pitchFamily="34" charset="0"/>
                <a:cs typeface="Calibri" panose="020F0502020204030204" pitchFamily="34" charset="0"/>
              </a:rPr>
              <a:t>f</a:t>
            </a:r>
            <a:r>
              <a:rPr lang="en-US" sz="1200" spc="25" dirty="0">
                <a:latin typeface="Calibri" panose="020F0502020204030204" pitchFamily="34" charset="0"/>
                <a:cs typeface="Calibri" panose="020F0502020204030204" pitchFamily="34" charset="0"/>
              </a:rPr>
              <a:t> </a:t>
            </a:r>
            <a:r>
              <a:rPr lang="en-US" sz="1200" spc="1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o</a:t>
            </a:r>
            <a:r>
              <a:rPr lang="en-US" sz="1200" spc="-15" dirty="0">
                <a:latin typeface="Calibri" panose="020F0502020204030204" pitchFamily="34" charset="0"/>
                <a:cs typeface="Calibri" panose="020F0502020204030204" pitchFamily="34" charset="0"/>
              </a:rPr>
              <a:t>d</a:t>
            </a:r>
            <a:r>
              <a:rPr lang="en-US" sz="1200" spc="-20" dirty="0">
                <a:latin typeface="Calibri" panose="020F0502020204030204" pitchFamily="34" charset="0"/>
                <a:cs typeface="Calibri" panose="020F0502020204030204" pitchFamily="34" charset="0"/>
              </a:rPr>
              <a:t>e</a:t>
            </a:r>
            <a:r>
              <a:rPr lang="en-US" sz="1200" dirty="0">
                <a:latin typeface="Calibri" panose="020F0502020204030204" pitchFamily="34" charset="0"/>
                <a:cs typeface="Calibri" panose="020F0502020204030204" pitchFamily="34" charset="0"/>
              </a:rPr>
              <a:t>s </a:t>
            </a:r>
            <a:r>
              <a:rPr lang="en-US" sz="1200" spc="-15" dirty="0">
                <a:latin typeface="Calibri" panose="020F0502020204030204" pitchFamily="34" charset="0"/>
                <a:cs typeface="Calibri" panose="020F0502020204030204" pitchFamily="34" charset="0"/>
              </a:rPr>
              <a:t>i</a:t>
            </a:r>
            <a:r>
              <a:rPr lang="en-US" sz="1200" dirty="0">
                <a:latin typeface="Calibri" panose="020F0502020204030204" pitchFamily="34" charset="0"/>
                <a:cs typeface="Calibri" panose="020F0502020204030204" pitchFamily="34" charset="0"/>
              </a:rPr>
              <a:t>n</a:t>
            </a:r>
            <a:r>
              <a:rPr lang="en-US" sz="1200" spc="10" dirty="0">
                <a:latin typeface="Calibri" panose="020F0502020204030204" pitchFamily="34" charset="0"/>
                <a:cs typeface="Calibri" panose="020F0502020204030204" pitchFamily="34" charset="0"/>
              </a:rPr>
              <a:t> </a:t>
            </a:r>
            <a:r>
              <a:rPr lang="en-US" sz="1200" spc="-10" dirty="0">
                <a:latin typeface="Calibri" panose="020F0502020204030204" pitchFamily="34" charset="0"/>
                <a:cs typeface="Calibri" panose="020F0502020204030204" pitchFamily="34" charset="0"/>
              </a:rPr>
              <a:t>a</a:t>
            </a:r>
            <a:r>
              <a:rPr lang="en-US" sz="1200" spc="5" dirty="0">
                <a:latin typeface="Calibri" panose="020F0502020204030204" pitchFamily="34" charset="0"/>
                <a:cs typeface="Calibri" panose="020F0502020204030204" pitchFamily="34" charset="0"/>
              </a:rPr>
              <a:t> </a:t>
            </a:r>
            <a:r>
              <a:rPr lang="en-US" sz="1200" spc="-15" dirty="0">
                <a:latin typeface="Calibri" panose="020F0502020204030204" pitchFamily="34" charset="0"/>
                <a:cs typeface="Calibri" panose="020F0502020204030204" pitchFamily="34" charset="0"/>
              </a:rPr>
              <a:t>r</a:t>
            </a:r>
            <a:r>
              <a:rPr lang="en-US" sz="1200" spc="-5" dirty="0">
                <a:latin typeface="Calibri" panose="020F0502020204030204" pitchFamily="34" charset="0"/>
                <a:cs typeface="Calibri" panose="020F0502020204030204" pitchFamily="34" charset="0"/>
              </a:rPr>
              <a:t>a</a:t>
            </a:r>
            <a:r>
              <a:rPr lang="en-US" sz="1200" dirty="0">
                <a:latin typeface="Calibri" panose="020F0502020204030204" pitchFamily="34" charset="0"/>
                <a:cs typeface="Calibri" panose="020F0502020204030204" pitchFamily="34" charset="0"/>
              </a:rPr>
              <a:t>c</a:t>
            </a:r>
            <a:r>
              <a:rPr lang="en-US" sz="1200" spc="-10" dirty="0">
                <a:latin typeface="Calibri" panose="020F0502020204030204" pitchFamily="34" charset="0"/>
                <a:cs typeface="Calibri" panose="020F0502020204030204" pitchFamily="34" charset="0"/>
              </a:rPr>
              <a:t>k</a:t>
            </a:r>
            <a:endParaRPr lang="en-US" dirty="0"/>
          </a:p>
          <a:p>
            <a:endParaRPr lang="en-US" dirty="0"/>
          </a:p>
        </p:txBody>
      </p:sp>
    </p:spTree>
    <p:extLst>
      <p:ext uri="{BB962C8B-B14F-4D97-AF65-F5344CB8AC3E}">
        <p14:creationId xmlns:p14="http://schemas.microsoft.com/office/powerpoint/2010/main" val="4165035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C7C3B44-AB5C-1E41-9D26-EF42D2953307}" type="slidenum">
              <a:rPr lang="en-US"/>
              <a:pPr>
                <a:defRPr/>
              </a:pPr>
              <a:t>‹#›</a:t>
            </a:fld>
            <a:endParaRPr lang="en-US"/>
          </a:p>
        </p:txBody>
      </p:sp>
    </p:spTree>
    <p:extLst>
      <p:ext uri="{BB962C8B-B14F-4D97-AF65-F5344CB8AC3E}">
        <p14:creationId xmlns:p14="http://schemas.microsoft.com/office/powerpoint/2010/main" val="1666883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3028876-24A0-534A-AB46-7E92C5AA2B56}" type="slidenum">
              <a:rPr lang="en-US"/>
              <a:pPr>
                <a:defRPr/>
              </a:pPr>
              <a:t>‹#›</a:t>
            </a:fld>
            <a:endParaRPr lang="en-US"/>
          </a:p>
        </p:txBody>
      </p:sp>
    </p:spTree>
    <p:extLst>
      <p:ext uri="{BB962C8B-B14F-4D97-AF65-F5344CB8AC3E}">
        <p14:creationId xmlns:p14="http://schemas.microsoft.com/office/powerpoint/2010/main" val="1160839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B4F85C0-917E-C74C-8470-CFC91E21E529}" type="slidenum">
              <a:rPr lang="en-US"/>
              <a:pPr>
                <a:defRPr/>
              </a:pPr>
              <a:t>‹#›</a:t>
            </a:fld>
            <a:endParaRPr lang="en-US"/>
          </a:p>
        </p:txBody>
      </p:sp>
    </p:spTree>
    <p:extLst>
      <p:ext uri="{BB962C8B-B14F-4D97-AF65-F5344CB8AC3E}">
        <p14:creationId xmlns:p14="http://schemas.microsoft.com/office/powerpoint/2010/main" val="1662542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42900" indent="-342900">
              <a:buFont typeface="Arial" panose="020B0604020202020204" pitchFamily="34" charset="0"/>
              <a:buChar char="•"/>
              <a:defRPr/>
            </a:lvl1pPr>
            <a:lvl2pPr marL="742950" indent="-285750">
              <a:buFont typeface="Arial" panose="020B060402020202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9BF1C62-8831-3249-A433-009753E34508}" type="slidenum">
              <a:rPr lang="en-US"/>
              <a:pPr>
                <a:defRPr/>
              </a:pPr>
              <a:t>‹#›</a:t>
            </a:fld>
            <a:endParaRPr lang="en-US"/>
          </a:p>
        </p:txBody>
      </p:sp>
    </p:spTree>
    <p:extLst>
      <p:ext uri="{BB962C8B-B14F-4D97-AF65-F5344CB8AC3E}">
        <p14:creationId xmlns:p14="http://schemas.microsoft.com/office/powerpoint/2010/main" val="989384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01997A2-636B-374E-88B5-C839F34B9CF6}" type="slidenum">
              <a:rPr lang="en-US"/>
              <a:pPr>
                <a:defRPr/>
              </a:pPr>
              <a:t>‹#›</a:t>
            </a:fld>
            <a:endParaRPr lang="en-US"/>
          </a:p>
        </p:txBody>
      </p:sp>
    </p:spTree>
    <p:extLst>
      <p:ext uri="{BB962C8B-B14F-4D97-AF65-F5344CB8AC3E}">
        <p14:creationId xmlns:p14="http://schemas.microsoft.com/office/powerpoint/2010/main" val="3417086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marL="342900" indent="-342900">
              <a:buFont typeface="Arial" panose="020B0604020202020204" pitchFamily="34" charset="0"/>
              <a:buChar char="•"/>
              <a:defRPr sz="2800"/>
            </a:lvl1pPr>
            <a:lvl2pPr marL="742950" indent="-285750">
              <a:buFont typeface="Arial" panose="020B0604020202020204" pitchFamily="34" charset="0"/>
              <a:buChar cha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447800"/>
            <a:ext cx="3810000" cy="4724400"/>
          </a:xfrm>
        </p:spPr>
        <p:txBody>
          <a:bodyPr/>
          <a:lstStyle>
            <a:lvl1pPr marL="342900" indent="-342900">
              <a:buFont typeface="Arial" panose="020B0604020202020204" pitchFamily="34" charset="0"/>
              <a:buChar char="•"/>
              <a:defRPr sz="2800"/>
            </a:lvl1pPr>
            <a:lvl2pPr marL="742950" indent="-285750">
              <a:buFont typeface="Arial" panose="020B0604020202020204" pitchFamily="34" charset="0"/>
              <a:buChar cha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9831D8E-04D7-F341-8A80-1216D2E7BB58}" type="slidenum">
              <a:rPr lang="en-US"/>
              <a:pPr>
                <a:defRPr/>
              </a:pPr>
              <a:t>‹#›</a:t>
            </a:fld>
            <a:endParaRPr lang="en-US"/>
          </a:p>
        </p:txBody>
      </p:sp>
    </p:spTree>
    <p:extLst>
      <p:ext uri="{BB962C8B-B14F-4D97-AF65-F5344CB8AC3E}">
        <p14:creationId xmlns:p14="http://schemas.microsoft.com/office/powerpoint/2010/main" val="2834818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4F27695-E233-BB47-9F67-3B3FC4BDC344}" type="slidenum">
              <a:rPr lang="en-US"/>
              <a:pPr>
                <a:defRPr/>
              </a:pPr>
              <a:t>‹#›</a:t>
            </a:fld>
            <a:endParaRPr lang="en-US"/>
          </a:p>
        </p:txBody>
      </p:sp>
    </p:spTree>
    <p:extLst>
      <p:ext uri="{BB962C8B-B14F-4D97-AF65-F5344CB8AC3E}">
        <p14:creationId xmlns:p14="http://schemas.microsoft.com/office/powerpoint/2010/main" val="2790962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2F90561-6D2B-A14D-BFCA-635F605708FD}" type="slidenum">
              <a:rPr lang="en-US"/>
              <a:pPr>
                <a:defRPr/>
              </a:pPr>
              <a:t>‹#›</a:t>
            </a:fld>
            <a:endParaRPr lang="en-US"/>
          </a:p>
        </p:txBody>
      </p:sp>
    </p:spTree>
    <p:extLst>
      <p:ext uri="{BB962C8B-B14F-4D97-AF65-F5344CB8AC3E}">
        <p14:creationId xmlns:p14="http://schemas.microsoft.com/office/powerpoint/2010/main" val="401469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A613783-4C1B-7045-BD14-A25306047D9F}" type="slidenum">
              <a:rPr lang="en-US"/>
              <a:pPr>
                <a:defRPr/>
              </a:pPr>
              <a:t>‹#›</a:t>
            </a:fld>
            <a:endParaRPr lang="en-US"/>
          </a:p>
        </p:txBody>
      </p:sp>
    </p:spTree>
    <p:extLst>
      <p:ext uri="{BB962C8B-B14F-4D97-AF65-F5344CB8AC3E}">
        <p14:creationId xmlns:p14="http://schemas.microsoft.com/office/powerpoint/2010/main" val="1396953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Arial" panose="020B0604020202020204" pitchFamily="34" charset="0"/>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E4E5969-AE1D-6B40-9F99-CB24E1523181}" type="slidenum">
              <a:rPr lang="en-US"/>
              <a:pPr>
                <a:defRPr/>
              </a:pPr>
              <a:t>‹#›</a:t>
            </a:fld>
            <a:endParaRPr lang="en-US"/>
          </a:p>
        </p:txBody>
      </p:sp>
    </p:spTree>
    <p:extLst>
      <p:ext uri="{BB962C8B-B14F-4D97-AF65-F5344CB8AC3E}">
        <p14:creationId xmlns:p14="http://schemas.microsoft.com/office/powerpoint/2010/main" val="2573057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83179F8-3CCD-884D-80E6-7033E3F6F08F}" type="slidenum">
              <a:rPr lang="en-US"/>
              <a:pPr>
                <a:defRPr/>
              </a:pPr>
              <a:t>‹#›</a:t>
            </a:fld>
            <a:endParaRPr lang="en-US"/>
          </a:p>
        </p:txBody>
      </p:sp>
    </p:spTree>
    <p:extLst>
      <p:ext uri="{BB962C8B-B14F-4D97-AF65-F5344CB8AC3E}">
        <p14:creationId xmlns:p14="http://schemas.microsoft.com/office/powerpoint/2010/main" val="3303563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048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447800"/>
            <a:ext cx="7772400" cy="464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400" smtClean="0">
                <a:latin typeface="Times New Roman" charset="0"/>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sz="1400" smtClean="0">
                <a:latin typeface="Times New Roman" charset="0"/>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smtClean="0">
                <a:latin typeface="Times New Roman" charset="0"/>
                <a:cs typeface="+mn-cs"/>
              </a:defRPr>
            </a:lvl1pPr>
          </a:lstStyle>
          <a:p>
            <a:pPr>
              <a:defRPr/>
            </a:pPr>
            <a:fld id="{EC827669-BA95-8349-AB13-24A687F16EA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p:titleStyle>
    <p:bodyStyle>
      <a:lvl1pPr marL="342900" indent="-342900" algn="l" rtl="0" eaLnBrk="1" fontAlgn="base" hangingPunct="1">
        <a:spcBef>
          <a:spcPct val="20000"/>
        </a:spcBef>
        <a:spcAft>
          <a:spcPct val="0"/>
        </a:spcAft>
        <a:buClr>
          <a:schemeClr val="tx2"/>
        </a:buClr>
        <a:buFont typeface="Monotype Sorts" charset="0"/>
        <a:buChar char="u"/>
        <a:defRPr sz="24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Wingdings" charset="0"/>
        <a:buChar char="Ø"/>
        <a:defRPr sz="22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20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20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20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2000">
          <a:solidFill>
            <a:schemeClr val="tx1"/>
          </a:solidFill>
          <a:latin typeface="Times New Roman" charset="0"/>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mmds.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bit.ly/Shh0RO"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752600"/>
            <a:ext cx="7772400" cy="1470025"/>
          </a:xfrm>
        </p:spPr>
        <p:txBody>
          <a:bodyPr/>
          <a:lstStyle/>
          <a:p>
            <a:r>
              <a:rPr lang="en-US" sz="6600" dirty="0">
                <a:solidFill>
                  <a:srgbClr val="A01A06"/>
                </a:solidFill>
                <a:latin typeface="Calibri" panose="020F0502020204030204" pitchFamily="34" charset="0"/>
                <a:cs typeface="Calibri" panose="020F0502020204030204" pitchFamily="34" charset="0"/>
              </a:rPr>
              <a:t>Map-Reduce</a:t>
            </a:r>
            <a:r>
              <a:rPr lang="en-US" sz="4400" dirty="0">
                <a:solidFill>
                  <a:srgbClr val="A01A06"/>
                </a:solidFill>
                <a:latin typeface="Calibri" panose="020F0502020204030204" pitchFamily="34" charset="0"/>
                <a:cs typeface="Calibri" panose="020F0502020204030204" pitchFamily="34" charset="0"/>
              </a:rPr>
              <a:t> </a:t>
            </a:r>
            <a:r>
              <a:rPr lang="en-US" dirty="0">
                <a:solidFill>
                  <a:srgbClr val="A01A06"/>
                </a:solidFill>
                <a:latin typeface="Calibri" panose="020F0502020204030204" pitchFamily="34" charset="0"/>
                <a:cs typeface="Calibri" panose="020F0502020204030204" pitchFamily="34" charset="0"/>
              </a:rPr>
              <a:t>(Part I)</a:t>
            </a:r>
            <a:endParaRPr lang="en-US" sz="2000" dirty="0">
              <a:solidFill>
                <a:srgbClr val="A01A06"/>
              </a:solidFill>
              <a:latin typeface="Calibri" panose="020F0502020204030204" pitchFamily="34" charset="0"/>
              <a:cs typeface="Calibri" panose="020F0502020204030204" pitchFamily="34" charset="0"/>
            </a:endParaRPr>
          </a:p>
        </p:txBody>
      </p:sp>
      <p:sp>
        <p:nvSpPr>
          <p:cNvPr id="5" name="Subtitle 4"/>
          <p:cNvSpPr>
            <a:spLocks noGrp="1"/>
          </p:cNvSpPr>
          <p:nvPr>
            <p:ph type="subTitle" idx="1"/>
          </p:nvPr>
        </p:nvSpPr>
        <p:spPr>
          <a:xfrm>
            <a:off x="1319061" y="6019800"/>
            <a:ext cx="6477000" cy="838200"/>
          </a:xfrm>
        </p:spPr>
        <p:txBody>
          <a:bodyPr/>
          <a:lstStyle/>
          <a:p>
            <a:r>
              <a:rPr lang="en-US" sz="1800" dirty="0">
                <a:solidFill>
                  <a:schemeClr val="tx1">
                    <a:lumMod val="50000"/>
                    <a:lumOff val="50000"/>
                  </a:schemeClr>
                </a:solidFill>
                <a:latin typeface="Calibri" panose="020F0502020204030204" pitchFamily="34" charset="0"/>
                <a:cs typeface="Calibri" panose="020F0502020204030204" pitchFamily="34" charset="0"/>
              </a:rPr>
              <a:t>Thanks for source slides and material to: J. </a:t>
            </a:r>
            <a:r>
              <a:rPr lang="en-US" sz="1800" dirty="0" err="1">
                <a:solidFill>
                  <a:schemeClr val="tx1">
                    <a:lumMod val="50000"/>
                    <a:lumOff val="50000"/>
                  </a:schemeClr>
                </a:solidFill>
                <a:latin typeface="Calibri" panose="020F0502020204030204" pitchFamily="34" charset="0"/>
                <a:cs typeface="Calibri" panose="020F0502020204030204" pitchFamily="34" charset="0"/>
              </a:rPr>
              <a:t>Leskovec</a:t>
            </a:r>
            <a:r>
              <a:rPr lang="en-US" sz="1800" dirty="0">
                <a:solidFill>
                  <a:schemeClr val="tx1">
                    <a:lumMod val="50000"/>
                    <a:lumOff val="50000"/>
                  </a:schemeClr>
                </a:solidFill>
                <a:latin typeface="Calibri" panose="020F0502020204030204" pitchFamily="34" charset="0"/>
                <a:cs typeface="Calibri" panose="020F0502020204030204" pitchFamily="34" charset="0"/>
              </a:rPr>
              <a:t>, A. </a:t>
            </a:r>
            <a:r>
              <a:rPr lang="en-US" sz="1800" dirty="0" err="1">
                <a:solidFill>
                  <a:schemeClr val="tx1">
                    <a:lumMod val="50000"/>
                    <a:lumOff val="50000"/>
                  </a:schemeClr>
                </a:solidFill>
                <a:latin typeface="Calibri" panose="020F0502020204030204" pitchFamily="34" charset="0"/>
                <a:cs typeface="Calibri" panose="020F0502020204030204" pitchFamily="34" charset="0"/>
              </a:rPr>
              <a:t>Rajaraman</a:t>
            </a:r>
            <a:r>
              <a:rPr lang="en-US" sz="1800" dirty="0">
                <a:solidFill>
                  <a:schemeClr val="tx1">
                    <a:lumMod val="50000"/>
                    <a:lumOff val="50000"/>
                  </a:schemeClr>
                </a:solidFill>
                <a:latin typeface="Calibri" panose="020F0502020204030204" pitchFamily="34" charset="0"/>
                <a:cs typeface="Calibri" panose="020F0502020204030204" pitchFamily="34" charset="0"/>
              </a:rPr>
              <a:t>, J. Ullman: Mining of Massive Datasets (</a:t>
            </a:r>
            <a:r>
              <a:rPr lang="en-US" sz="1800" dirty="0">
                <a:solidFill>
                  <a:schemeClr val="tx1">
                    <a:lumMod val="50000"/>
                    <a:lumOff val="50000"/>
                  </a:schemeClr>
                </a:solidFill>
                <a:latin typeface="Calibri" panose="020F0502020204030204" pitchFamily="34" charset="0"/>
                <a:cs typeface="Calibri" panose="020F0502020204030204" pitchFamily="34" charset="0"/>
                <a:hlinkClick r:id="rId3"/>
              </a:rPr>
              <a:t>http://www.mmds.org</a:t>
            </a:r>
            <a:r>
              <a:rPr lang="en-US" sz="1800" dirty="0">
                <a:solidFill>
                  <a:schemeClr val="tx1">
                    <a:lumMod val="50000"/>
                    <a:lumOff val="50000"/>
                  </a:schemeClr>
                </a:solidFill>
                <a:latin typeface="Calibri" panose="020F0502020204030204" pitchFamily="34" charset="0"/>
                <a:cs typeface="Calibri" panose="020F0502020204030204" pitchFamily="34" charset="0"/>
              </a:rPr>
              <a:t>)</a:t>
            </a:r>
          </a:p>
        </p:txBody>
      </p:sp>
      <p:sp>
        <p:nvSpPr>
          <p:cNvPr id="8" name="Subtitle 2">
            <a:extLst>
              <a:ext uri="{FF2B5EF4-FFF2-40B4-BE49-F238E27FC236}">
                <a16:creationId xmlns:a16="http://schemas.microsoft.com/office/drawing/2014/main" id="{F594FDC3-09A7-6B4A-8D2F-6FF5A6E263C1}"/>
              </a:ext>
            </a:extLst>
          </p:cNvPr>
          <p:cNvSpPr txBox="1">
            <a:spLocks/>
          </p:cNvSpPr>
          <p:nvPr/>
        </p:nvSpPr>
        <p:spPr>
          <a:xfrm>
            <a:off x="-7088" y="3416606"/>
            <a:ext cx="9129299" cy="1778411"/>
          </a:xfrm>
          <a:prstGeom prst="rect">
            <a:avLst/>
          </a:prstGeom>
        </p:spPr>
        <p:txBody>
          <a:bodyPr vert="horz" lIns="91440" tIns="45720" rIns="91440" bIns="45720" rtlCol="0">
            <a:normAutofit/>
          </a:bodyPr>
          <a:lstStyle/>
          <a:p>
            <a:pPr algn="ctr" defTabSz="457200" eaLnBrk="1" fontAlgn="auto" hangingPunct="1">
              <a:spcBef>
                <a:spcPts val="0"/>
              </a:spcBef>
              <a:spcAft>
                <a:spcPts val="0"/>
              </a:spcAft>
            </a:pPr>
            <a:r>
              <a:rPr lang="en-US" altLang="zh-CN" dirty="0">
                <a:solidFill>
                  <a:srgbClr val="000000"/>
                </a:solidFill>
                <a:latin typeface="Calibri"/>
                <a:ea typeface="宋体" panose="02010600030101010101" pitchFamily="2" charset="-122"/>
                <a:cs typeface="+mn-cs"/>
              </a:rPr>
              <a:t>Professor Wei-Min Shen</a:t>
            </a:r>
          </a:p>
          <a:p>
            <a:pPr algn="ctr" defTabSz="457200" eaLnBrk="1" fontAlgn="auto" hangingPunct="1">
              <a:spcBef>
                <a:spcPts val="0"/>
              </a:spcBef>
              <a:spcAft>
                <a:spcPts val="0"/>
              </a:spcAft>
            </a:pPr>
            <a:endParaRPr lang="en-US" altLang="zh-CN" dirty="0">
              <a:solidFill>
                <a:srgbClr val="000000"/>
              </a:solidFill>
              <a:latin typeface="Calibri"/>
              <a:ea typeface="宋体" panose="02010600030101010101" pitchFamily="2" charset="-122"/>
              <a:cs typeface="+mn-cs"/>
            </a:endParaRPr>
          </a:p>
          <a:p>
            <a:pPr algn="ctr" defTabSz="457200" eaLnBrk="1" fontAlgn="auto" hangingPunct="1">
              <a:spcBef>
                <a:spcPts val="0"/>
              </a:spcBef>
              <a:spcAft>
                <a:spcPts val="0"/>
              </a:spcAft>
            </a:pPr>
            <a:r>
              <a:rPr lang="en-US" altLang="zh-CN" dirty="0">
                <a:solidFill>
                  <a:srgbClr val="000000"/>
                </a:solidFill>
                <a:latin typeface="Calibri"/>
                <a:ea typeface="宋体" panose="02010600030101010101" pitchFamily="2" charset="-122"/>
                <a:cs typeface="+mn-cs"/>
              </a:rPr>
              <a:t>University of Southern California</a:t>
            </a:r>
          </a:p>
        </p:txBody>
      </p:sp>
      <p:sp>
        <p:nvSpPr>
          <p:cNvPr id="3" name="Slide Number Placeholder 2">
            <a:extLst>
              <a:ext uri="{FF2B5EF4-FFF2-40B4-BE49-F238E27FC236}">
                <a16:creationId xmlns:a16="http://schemas.microsoft.com/office/drawing/2014/main" id="{65C0F85A-D6B3-AF4F-B61C-A7EABDD8BA6A}"/>
              </a:ext>
            </a:extLst>
          </p:cNvPr>
          <p:cNvSpPr>
            <a:spLocks noGrp="1"/>
          </p:cNvSpPr>
          <p:nvPr>
            <p:ph type="sldNum" sz="quarter" idx="12"/>
          </p:nvPr>
        </p:nvSpPr>
        <p:spPr/>
        <p:txBody>
          <a:bodyPr/>
          <a:lstStyle/>
          <a:p>
            <a:pPr>
              <a:defRPr/>
            </a:pPr>
            <a:fld id="{CC7C3B44-AB5C-1E41-9D26-EF42D2953307}" type="slidenum">
              <a:rPr lang="en-US" smtClean="0"/>
              <a:pPr>
                <a:defRPr/>
              </a:pPr>
              <a:t>1</a:t>
            </a:fld>
            <a:endParaRPr lang="en-US"/>
          </a:p>
        </p:txBody>
      </p:sp>
    </p:spTree>
    <p:extLst>
      <p:ext uri="{BB962C8B-B14F-4D97-AF65-F5344CB8AC3E}">
        <p14:creationId xmlns:p14="http://schemas.microsoft.com/office/powerpoint/2010/main" val="3006153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Architecture</a:t>
            </a:r>
          </a:p>
        </p:txBody>
      </p:sp>
      <p:sp>
        <p:nvSpPr>
          <p:cNvPr id="26" name="object 17">
            <a:extLst>
              <a:ext uri="{FF2B5EF4-FFF2-40B4-BE49-F238E27FC236}">
                <a16:creationId xmlns:a16="http://schemas.microsoft.com/office/drawing/2014/main" id="{EEA50334-E34C-0A47-8DD1-6D477BB76ADB}"/>
              </a:ext>
            </a:extLst>
          </p:cNvPr>
          <p:cNvSpPr txBox="1"/>
          <p:nvPr/>
        </p:nvSpPr>
        <p:spPr>
          <a:xfrm>
            <a:off x="477551" y="2093373"/>
            <a:ext cx="3408650" cy="615553"/>
          </a:xfrm>
          <a:prstGeom prst="rect">
            <a:avLst/>
          </a:prstGeom>
        </p:spPr>
        <p:txBody>
          <a:bodyPr vert="horz" wrap="square" lIns="0" tIns="0" rIns="0" bIns="0" rtlCol="0">
            <a:spAutoFit/>
          </a:bodyPr>
          <a:lstStyle/>
          <a:p>
            <a:pPr marL="28575">
              <a:lnSpc>
                <a:spcPct val="100000"/>
              </a:lnSpc>
            </a:pPr>
            <a:r>
              <a:rPr sz="2000" spc="-10" dirty="0">
                <a:latin typeface="Calibri" panose="020F0502020204030204" pitchFamily="34" charset="0"/>
                <a:cs typeface="Calibri" panose="020F0502020204030204" pitchFamily="34" charset="0"/>
              </a:rPr>
              <a:t>E</a:t>
            </a:r>
            <a:r>
              <a:rPr sz="2000" spc="-5" dirty="0">
                <a:latin typeface="Calibri" panose="020F0502020204030204" pitchFamily="34" charset="0"/>
                <a:cs typeface="Calibri" panose="020F0502020204030204" pitchFamily="34" charset="0"/>
              </a:rPr>
              <a:t>a</a:t>
            </a:r>
            <a:r>
              <a:rPr sz="2000" dirty="0">
                <a:latin typeface="Calibri" panose="020F0502020204030204" pitchFamily="34" charset="0"/>
                <a:cs typeface="Calibri" panose="020F0502020204030204" pitchFamily="34" charset="0"/>
              </a:rPr>
              <a:t>ch </a:t>
            </a:r>
            <a:r>
              <a:rPr sz="2000" spc="-15" dirty="0">
                <a:latin typeface="Calibri" panose="020F0502020204030204" pitchFamily="34" charset="0"/>
                <a:cs typeface="Calibri" panose="020F0502020204030204" pitchFamily="34" charset="0"/>
              </a:rPr>
              <a:t>r</a:t>
            </a:r>
            <a:r>
              <a:rPr sz="2000" spc="-5" dirty="0">
                <a:latin typeface="Calibri" panose="020F0502020204030204" pitchFamily="34" charset="0"/>
                <a:cs typeface="Calibri" panose="020F0502020204030204" pitchFamily="34" charset="0"/>
              </a:rPr>
              <a:t>a</a:t>
            </a:r>
            <a:r>
              <a:rPr sz="2000" dirty="0">
                <a:latin typeface="Calibri" panose="020F0502020204030204" pitchFamily="34" charset="0"/>
                <a:cs typeface="Calibri" panose="020F0502020204030204" pitchFamily="34" charset="0"/>
              </a:rPr>
              <a:t>ck</a:t>
            </a:r>
            <a:r>
              <a:rPr sz="2000" spc="10" dirty="0">
                <a:latin typeface="Calibri" panose="020F0502020204030204" pitchFamily="34" charset="0"/>
                <a:cs typeface="Calibri" panose="020F0502020204030204" pitchFamily="34" charset="0"/>
              </a:rPr>
              <a:t> </a:t>
            </a:r>
            <a:r>
              <a:rPr sz="2000" dirty="0">
                <a:latin typeface="Calibri" panose="020F0502020204030204" pitchFamily="34" charset="0"/>
                <a:cs typeface="Calibri" panose="020F0502020204030204" pitchFamily="34" charset="0"/>
              </a:rPr>
              <a:t>co</a:t>
            </a:r>
            <a:r>
              <a:rPr sz="2000" spc="10" dirty="0">
                <a:latin typeface="Calibri" panose="020F0502020204030204" pitchFamily="34" charset="0"/>
                <a:cs typeface="Calibri" panose="020F0502020204030204" pitchFamily="34" charset="0"/>
              </a:rPr>
              <a:t>n</a:t>
            </a:r>
            <a:r>
              <a:rPr sz="2000" spc="-5" dirty="0">
                <a:latin typeface="Calibri" panose="020F0502020204030204" pitchFamily="34" charset="0"/>
                <a:cs typeface="Calibri" panose="020F0502020204030204" pitchFamily="34" charset="0"/>
              </a:rPr>
              <a:t>ta</a:t>
            </a:r>
            <a:r>
              <a:rPr sz="2000" spc="-15" dirty="0">
                <a:latin typeface="Calibri" panose="020F0502020204030204" pitchFamily="34" charset="0"/>
                <a:cs typeface="Calibri" panose="020F0502020204030204" pitchFamily="34" charset="0"/>
              </a:rPr>
              <a:t>i</a:t>
            </a:r>
            <a:r>
              <a:rPr sz="2000" spc="10" dirty="0">
                <a:latin typeface="Calibri" panose="020F0502020204030204" pitchFamily="34" charset="0"/>
                <a:cs typeface="Calibri" panose="020F0502020204030204" pitchFamily="34" charset="0"/>
              </a:rPr>
              <a:t>n</a:t>
            </a:r>
            <a:r>
              <a:rPr sz="2000" dirty="0">
                <a:latin typeface="Calibri" panose="020F0502020204030204" pitchFamily="34" charset="0"/>
                <a:cs typeface="Calibri" panose="020F0502020204030204" pitchFamily="34" charset="0"/>
              </a:rPr>
              <a:t>s</a:t>
            </a:r>
            <a:r>
              <a:rPr sz="2000" spc="-35" dirty="0">
                <a:latin typeface="Calibri" panose="020F0502020204030204" pitchFamily="34" charset="0"/>
                <a:cs typeface="Calibri" panose="020F0502020204030204" pitchFamily="34" charset="0"/>
              </a:rPr>
              <a:t> </a:t>
            </a:r>
            <a:r>
              <a:rPr sz="2000" spc="5" dirty="0">
                <a:latin typeface="Calibri" panose="020F0502020204030204" pitchFamily="34" charset="0"/>
                <a:cs typeface="Calibri" panose="020F0502020204030204" pitchFamily="34" charset="0"/>
              </a:rPr>
              <a:t>1</a:t>
            </a:r>
            <a:r>
              <a:rPr sz="2000" spc="-10" dirty="0">
                <a:latin typeface="Calibri" panose="020F0502020204030204" pitchFamily="34" charset="0"/>
                <a:cs typeface="Calibri" panose="020F0502020204030204" pitchFamily="34" charset="0"/>
              </a:rPr>
              <a:t>6-6</a:t>
            </a:r>
            <a:r>
              <a:rPr sz="2000" dirty="0">
                <a:latin typeface="Calibri" panose="020F0502020204030204" pitchFamily="34" charset="0"/>
                <a:cs typeface="Calibri" panose="020F0502020204030204" pitchFamily="34" charset="0"/>
              </a:rPr>
              <a:t>4</a:t>
            </a:r>
            <a:r>
              <a:rPr sz="2000" spc="30" dirty="0">
                <a:latin typeface="Calibri" panose="020F0502020204030204" pitchFamily="34" charset="0"/>
                <a:cs typeface="Calibri" panose="020F0502020204030204" pitchFamily="34" charset="0"/>
              </a:rPr>
              <a:t> </a:t>
            </a:r>
            <a:r>
              <a:rPr sz="2000" spc="10" dirty="0">
                <a:latin typeface="Calibri" panose="020F0502020204030204" pitchFamily="34" charset="0"/>
                <a:cs typeface="Calibri" panose="020F0502020204030204" pitchFamily="34" charset="0"/>
              </a:rPr>
              <a:t>n</a:t>
            </a:r>
            <a:r>
              <a:rPr sz="2000" dirty="0">
                <a:latin typeface="Calibri" panose="020F0502020204030204" pitchFamily="34" charset="0"/>
                <a:cs typeface="Calibri" panose="020F0502020204030204" pitchFamily="34" charset="0"/>
              </a:rPr>
              <a:t>o</a:t>
            </a:r>
            <a:r>
              <a:rPr sz="2000" spc="-15" dirty="0">
                <a:latin typeface="Calibri" panose="020F0502020204030204" pitchFamily="34" charset="0"/>
                <a:cs typeface="Calibri" panose="020F0502020204030204" pitchFamily="34" charset="0"/>
              </a:rPr>
              <a:t>d</a:t>
            </a:r>
            <a:r>
              <a:rPr sz="2000" spc="-20" dirty="0">
                <a:latin typeface="Calibri" panose="020F0502020204030204" pitchFamily="34" charset="0"/>
                <a:cs typeface="Calibri" panose="020F0502020204030204" pitchFamily="34" charset="0"/>
              </a:rPr>
              <a:t>e</a:t>
            </a:r>
            <a:r>
              <a:rPr sz="2000" dirty="0">
                <a:latin typeface="Calibri" panose="020F0502020204030204" pitchFamily="34" charset="0"/>
                <a:cs typeface="Calibri" panose="020F0502020204030204" pitchFamily="34" charset="0"/>
              </a:rPr>
              <a:t>s</a:t>
            </a:r>
            <a:endParaRPr lang="en-US" sz="2000" dirty="0">
              <a:latin typeface="Calibri" panose="020F0502020204030204" pitchFamily="34" charset="0"/>
              <a:cs typeface="Calibri" panose="020F0502020204030204" pitchFamily="34" charset="0"/>
            </a:endParaRPr>
          </a:p>
          <a:p>
            <a:pPr marL="28575">
              <a:lnSpc>
                <a:spcPct val="100000"/>
              </a:lnSpc>
            </a:pPr>
            <a:r>
              <a:rPr lang="en-US" sz="2000" dirty="0">
                <a:latin typeface="Calibri" panose="020F0502020204030204" pitchFamily="34" charset="0"/>
                <a:cs typeface="Calibri" panose="020F0502020204030204" pitchFamily="34" charset="0"/>
              </a:rPr>
              <a:t>e.g., commodity Linux nodes</a:t>
            </a:r>
            <a:endParaRPr sz="2000" dirty="0">
              <a:latin typeface="Calibri" panose="020F0502020204030204" pitchFamily="34" charset="0"/>
              <a:cs typeface="Calibri" panose="020F0502020204030204" pitchFamily="34" charset="0"/>
            </a:endParaRPr>
          </a:p>
        </p:txBody>
      </p:sp>
      <p:sp>
        <p:nvSpPr>
          <p:cNvPr id="28" name="object 35">
            <a:extLst>
              <a:ext uri="{FF2B5EF4-FFF2-40B4-BE49-F238E27FC236}">
                <a16:creationId xmlns:a16="http://schemas.microsoft.com/office/drawing/2014/main" id="{D223F8A0-0BB9-CC4B-86DD-8ED662CEC12B}"/>
              </a:ext>
            </a:extLst>
          </p:cNvPr>
          <p:cNvSpPr txBox="1"/>
          <p:nvPr/>
        </p:nvSpPr>
        <p:spPr>
          <a:xfrm>
            <a:off x="4856781" y="1836544"/>
            <a:ext cx="3713703" cy="861774"/>
          </a:xfrm>
          <a:prstGeom prst="rect">
            <a:avLst/>
          </a:prstGeom>
        </p:spPr>
        <p:txBody>
          <a:bodyPr vert="horz" wrap="square" lIns="0" tIns="0" rIns="0" bIns="0" rtlCol="0">
            <a:spAutoFit/>
          </a:bodyPr>
          <a:lstStyle/>
          <a:p>
            <a:pPr marL="12700" marR="5080">
              <a:lnSpc>
                <a:spcPct val="100000"/>
              </a:lnSpc>
            </a:pPr>
            <a:r>
              <a:rPr lang="en-US" sz="1800" b="1" dirty="0">
                <a:latin typeface="Calibri" panose="020F0502020204030204" pitchFamily="34" charset="0"/>
                <a:cs typeface="Calibri" panose="020F0502020204030204" pitchFamily="34" charset="0"/>
              </a:rPr>
              <a:t>Switch</a:t>
            </a:r>
            <a:r>
              <a:rPr lang="en-US" sz="1800" dirty="0">
                <a:latin typeface="Calibri" panose="020F0502020204030204" pitchFamily="34" charset="0"/>
                <a:cs typeface="Calibri" panose="020F0502020204030204" pitchFamily="34" charset="0"/>
              </a:rPr>
              <a:t> - connect nodes </a:t>
            </a:r>
          </a:p>
          <a:p>
            <a:pPr marL="12700" marR="5080">
              <a:lnSpc>
                <a:spcPct val="100000"/>
              </a:lnSpc>
            </a:pPr>
            <a:r>
              <a:rPr lang="en-US" sz="1800" dirty="0">
                <a:latin typeface="Calibri" panose="020F0502020204030204" pitchFamily="34" charset="0"/>
                <a:cs typeface="Calibri" panose="020F0502020204030204" pitchFamily="34" charset="0"/>
              </a:rPr>
              <a:t>e.g., </a:t>
            </a:r>
            <a:r>
              <a:rPr lang="en-US" sz="1800" dirty="0">
                <a:solidFill>
                  <a:srgbClr val="3366FF"/>
                </a:solidFill>
                <a:latin typeface="Calibri" panose="020F0502020204030204" pitchFamily="34" charset="0"/>
                <a:cs typeface="Calibri" panose="020F0502020204030204" pitchFamily="34" charset="0"/>
              </a:rPr>
              <a:t>1</a:t>
            </a:r>
            <a:r>
              <a:rPr lang="en-US" sz="1800" spc="-65" dirty="0">
                <a:solidFill>
                  <a:srgbClr val="3366FF"/>
                </a:solidFill>
                <a:latin typeface="Calibri" panose="020F0502020204030204" pitchFamily="34" charset="0"/>
                <a:cs typeface="Calibri" panose="020F0502020204030204" pitchFamily="34" charset="0"/>
              </a:rPr>
              <a:t> </a:t>
            </a:r>
            <a:r>
              <a:rPr lang="en-US" sz="1800" spc="-20" dirty="0">
                <a:solidFill>
                  <a:srgbClr val="3366FF"/>
                </a:solidFill>
                <a:latin typeface="Calibri" panose="020F0502020204030204" pitchFamily="34" charset="0"/>
                <a:cs typeface="Calibri" panose="020F0502020204030204" pitchFamily="34" charset="0"/>
              </a:rPr>
              <a:t>G</a:t>
            </a:r>
            <a:r>
              <a:rPr lang="en-US" sz="1800" spc="-15" dirty="0">
                <a:solidFill>
                  <a:srgbClr val="3366FF"/>
                </a:solidFill>
                <a:latin typeface="Calibri" panose="020F0502020204030204" pitchFamily="34" charset="0"/>
                <a:cs typeface="Calibri" panose="020F0502020204030204" pitchFamily="34" charset="0"/>
              </a:rPr>
              <a:t>B/</a:t>
            </a:r>
            <a:r>
              <a:rPr lang="en-US" sz="1800" spc="-10" dirty="0">
                <a:solidFill>
                  <a:srgbClr val="3366FF"/>
                </a:solidFill>
                <a:latin typeface="Calibri" panose="020F0502020204030204" pitchFamily="34" charset="0"/>
                <a:cs typeface="Calibri" panose="020F0502020204030204" pitchFamily="34" charset="0"/>
              </a:rPr>
              <a:t>sec </a:t>
            </a:r>
            <a:r>
              <a:rPr lang="en-US" sz="1800" spc="-10" dirty="0">
                <a:latin typeface="Calibri" panose="020F0502020204030204" pitchFamily="34" charset="0"/>
                <a:cs typeface="Calibri" panose="020F0502020204030204" pitchFamily="34" charset="0"/>
              </a:rPr>
              <a:t>bandwidth</a:t>
            </a:r>
            <a:r>
              <a:rPr lang="en-US" sz="1800" spc="-10" dirty="0">
                <a:solidFill>
                  <a:srgbClr val="3366FF"/>
                </a:solidFill>
                <a:latin typeface="Calibri" panose="020F0502020204030204" pitchFamily="34" charset="0"/>
                <a:cs typeface="Calibri" panose="020F0502020204030204" pitchFamily="34" charset="0"/>
              </a:rPr>
              <a:t> </a:t>
            </a:r>
            <a:r>
              <a:rPr sz="1800" spc="-15" dirty="0">
                <a:latin typeface="Calibri" panose="020F0502020204030204" pitchFamily="34" charset="0"/>
                <a:cs typeface="Calibri" panose="020F0502020204030204" pitchFamily="34" charset="0"/>
              </a:rPr>
              <a:t>b</a:t>
            </a:r>
            <a:r>
              <a:rPr sz="1800" spc="-20" dirty="0">
                <a:latin typeface="Calibri" panose="020F0502020204030204" pitchFamily="34" charset="0"/>
                <a:cs typeface="Calibri" panose="020F0502020204030204" pitchFamily="34" charset="0"/>
              </a:rPr>
              <a:t>e</a:t>
            </a:r>
            <a:r>
              <a:rPr sz="1800" spc="-5" dirty="0">
                <a:latin typeface="Calibri" panose="020F0502020204030204" pitchFamily="34" charset="0"/>
                <a:cs typeface="Calibri" panose="020F0502020204030204" pitchFamily="34" charset="0"/>
              </a:rPr>
              <a:t>t</a:t>
            </a:r>
            <a:r>
              <a:rPr sz="1800" spc="-25" dirty="0">
                <a:latin typeface="Calibri" panose="020F0502020204030204" pitchFamily="34" charset="0"/>
                <a:cs typeface="Calibri" panose="020F0502020204030204" pitchFamily="34" charset="0"/>
              </a:rPr>
              <a:t>w</a:t>
            </a:r>
            <a:r>
              <a:rPr sz="1800" spc="-20" dirty="0">
                <a:latin typeface="Calibri" panose="020F0502020204030204" pitchFamily="34" charset="0"/>
                <a:cs typeface="Calibri" panose="020F0502020204030204" pitchFamily="34" charset="0"/>
              </a:rPr>
              <a:t>ee</a:t>
            </a:r>
            <a:r>
              <a:rPr sz="1800" dirty="0">
                <a:latin typeface="Calibri" panose="020F0502020204030204" pitchFamily="34" charset="0"/>
                <a:cs typeface="Calibri" panose="020F0502020204030204" pitchFamily="34" charset="0"/>
              </a:rPr>
              <a:t>n </a:t>
            </a:r>
            <a:r>
              <a:rPr sz="1800" spc="-5" dirty="0">
                <a:latin typeface="Calibri" panose="020F0502020204030204" pitchFamily="34" charset="0"/>
                <a:cs typeface="Calibri" panose="020F0502020204030204" pitchFamily="34" charset="0"/>
              </a:rPr>
              <a:t>a</a:t>
            </a:r>
            <a:r>
              <a:rPr sz="1800" spc="10" dirty="0">
                <a:latin typeface="Calibri" panose="020F0502020204030204" pitchFamily="34" charset="0"/>
                <a:cs typeface="Calibri" panose="020F0502020204030204" pitchFamily="34" charset="0"/>
              </a:rPr>
              <a:t>n</a:t>
            </a:r>
            <a:r>
              <a:rPr sz="1800" dirty="0">
                <a:latin typeface="Calibri" panose="020F0502020204030204" pitchFamily="34" charset="0"/>
                <a:cs typeface="Calibri" panose="020F0502020204030204" pitchFamily="34" charset="0"/>
              </a:rPr>
              <a:t>y </a:t>
            </a:r>
            <a:r>
              <a:rPr sz="1800" spc="-10" dirty="0">
                <a:latin typeface="Calibri" panose="020F0502020204030204" pitchFamily="34" charset="0"/>
                <a:cs typeface="Calibri" panose="020F0502020204030204" pitchFamily="34" charset="0"/>
              </a:rPr>
              <a:t>p</a:t>
            </a:r>
            <a:r>
              <a:rPr sz="1800" spc="-5" dirty="0">
                <a:latin typeface="Calibri" panose="020F0502020204030204" pitchFamily="34" charset="0"/>
                <a:cs typeface="Calibri" panose="020F0502020204030204" pitchFamily="34" charset="0"/>
              </a:rPr>
              <a:t>a</a:t>
            </a:r>
            <a:r>
              <a:rPr sz="1800" spc="-15" dirty="0">
                <a:latin typeface="Calibri" panose="020F0502020204030204" pitchFamily="34" charset="0"/>
                <a:cs typeface="Calibri" panose="020F0502020204030204" pitchFamily="34" charset="0"/>
              </a:rPr>
              <a:t>i</a:t>
            </a:r>
            <a:r>
              <a:rPr sz="1800" spc="-10" dirty="0">
                <a:latin typeface="Calibri" panose="020F0502020204030204" pitchFamily="34" charset="0"/>
                <a:cs typeface="Calibri" panose="020F0502020204030204" pitchFamily="34" charset="0"/>
              </a:rPr>
              <a:t>r</a:t>
            </a:r>
            <a:r>
              <a:rPr sz="1800" spc="-30" dirty="0">
                <a:latin typeface="Calibri" panose="020F0502020204030204" pitchFamily="34" charset="0"/>
                <a:cs typeface="Calibri" panose="020F0502020204030204" pitchFamily="34" charset="0"/>
              </a:rPr>
              <a:t> </a:t>
            </a:r>
            <a:r>
              <a:rPr sz="1800" dirty="0">
                <a:latin typeface="Calibri" panose="020F0502020204030204" pitchFamily="34" charset="0"/>
                <a:cs typeface="Calibri" panose="020F0502020204030204" pitchFamily="34" charset="0"/>
              </a:rPr>
              <a:t>o</a:t>
            </a:r>
            <a:r>
              <a:rPr sz="1800" spc="-10" dirty="0">
                <a:latin typeface="Calibri" panose="020F0502020204030204" pitchFamily="34" charset="0"/>
                <a:cs typeface="Calibri" panose="020F0502020204030204" pitchFamily="34" charset="0"/>
              </a:rPr>
              <a:t>f</a:t>
            </a:r>
            <a:r>
              <a:rPr sz="1800" spc="25" dirty="0">
                <a:latin typeface="Calibri" panose="020F0502020204030204" pitchFamily="34" charset="0"/>
                <a:cs typeface="Calibri" panose="020F0502020204030204" pitchFamily="34" charset="0"/>
              </a:rPr>
              <a:t> </a:t>
            </a:r>
            <a:r>
              <a:rPr sz="1800" spc="10" dirty="0">
                <a:latin typeface="Calibri" panose="020F0502020204030204" pitchFamily="34" charset="0"/>
                <a:cs typeface="Calibri" panose="020F0502020204030204" pitchFamily="34" charset="0"/>
              </a:rPr>
              <a:t>n</a:t>
            </a:r>
            <a:r>
              <a:rPr sz="1800" dirty="0">
                <a:latin typeface="Calibri" panose="020F0502020204030204" pitchFamily="34" charset="0"/>
                <a:cs typeface="Calibri" panose="020F0502020204030204" pitchFamily="34" charset="0"/>
              </a:rPr>
              <a:t>o</a:t>
            </a:r>
            <a:r>
              <a:rPr sz="1800" spc="-15" dirty="0">
                <a:latin typeface="Calibri" panose="020F0502020204030204" pitchFamily="34" charset="0"/>
                <a:cs typeface="Calibri" panose="020F0502020204030204" pitchFamily="34" charset="0"/>
              </a:rPr>
              <a:t>d</a:t>
            </a:r>
            <a:r>
              <a:rPr sz="1800" spc="-20" dirty="0">
                <a:latin typeface="Calibri" panose="020F0502020204030204" pitchFamily="34" charset="0"/>
                <a:cs typeface="Calibri" panose="020F0502020204030204" pitchFamily="34" charset="0"/>
              </a:rPr>
              <a:t>e</a:t>
            </a:r>
            <a:r>
              <a:rPr sz="1800" dirty="0">
                <a:latin typeface="Calibri" panose="020F0502020204030204" pitchFamily="34" charset="0"/>
                <a:cs typeface="Calibri" panose="020F0502020204030204" pitchFamily="34" charset="0"/>
              </a:rPr>
              <a:t>s </a:t>
            </a:r>
            <a:r>
              <a:rPr sz="1800" spc="-15" dirty="0">
                <a:latin typeface="Calibri" panose="020F0502020204030204" pitchFamily="34" charset="0"/>
                <a:cs typeface="Calibri" panose="020F0502020204030204" pitchFamily="34" charset="0"/>
              </a:rPr>
              <a:t>i</a:t>
            </a:r>
            <a:r>
              <a:rPr sz="1800" dirty="0">
                <a:latin typeface="Calibri" panose="020F0502020204030204" pitchFamily="34" charset="0"/>
                <a:cs typeface="Calibri" panose="020F0502020204030204" pitchFamily="34" charset="0"/>
              </a:rPr>
              <a:t>n</a:t>
            </a:r>
            <a:r>
              <a:rPr sz="1800" spc="10" dirty="0">
                <a:latin typeface="Calibri" panose="020F0502020204030204" pitchFamily="34" charset="0"/>
                <a:cs typeface="Calibri" panose="020F0502020204030204" pitchFamily="34" charset="0"/>
              </a:rPr>
              <a:t> </a:t>
            </a:r>
            <a:r>
              <a:rPr sz="1800" spc="-10" dirty="0">
                <a:latin typeface="Calibri" panose="020F0502020204030204" pitchFamily="34" charset="0"/>
                <a:cs typeface="Calibri" panose="020F0502020204030204" pitchFamily="34" charset="0"/>
              </a:rPr>
              <a:t>a</a:t>
            </a:r>
            <a:r>
              <a:rPr sz="1800" spc="5" dirty="0">
                <a:latin typeface="Calibri" panose="020F0502020204030204" pitchFamily="34" charset="0"/>
                <a:cs typeface="Calibri" panose="020F0502020204030204" pitchFamily="34" charset="0"/>
              </a:rPr>
              <a:t> </a:t>
            </a:r>
            <a:r>
              <a:rPr sz="1800" spc="-15" dirty="0">
                <a:latin typeface="Calibri" panose="020F0502020204030204" pitchFamily="34" charset="0"/>
                <a:cs typeface="Calibri" panose="020F0502020204030204" pitchFamily="34" charset="0"/>
              </a:rPr>
              <a:t>r</a:t>
            </a:r>
            <a:r>
              <a:rPr sz="1800" spc="-5" dirty="0">
                <a:latin typeface="Calibri" panose="020F0502020204030204" pitchFamily="34" charset="0"/>
                <a:cs typeface="Calibri" panose="020F0502020204030204" pitchFamily="34" charset="0"/>
              </a:rPr>
              <a:t>a</a:t>
            </a:r>
            <a:r>
              <a:rPr sz="1800" dirty="0">
                <a:latin typeface="Calibri" panose="020F0502020204030204" pitchFamily="34" charset="0"/>
                <a:cs typeface="Calibri" panose="020F0502020204030204" pitchFamily="34" charset="0"/>
              </a:rPr>
              <a:t>c</a:t>
            </a:r>
            <a:r>
              <a:rPr sz="1800" spc="-10" dirty="0">
                <a:latin typeface="Calibri" panose="020F0502020204030204" pitchFamily="34" charset="0"/>
                <a:cs typeface="Calibri" panose="020F0502020204030204" pitchFamily="34" charset="0"/>
              </a:rPr>
              <a:t>k</a:t>
            </a:r>
            <a:endParaRPr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753072B8-3264-3F44-B4FA-2FDF7E35B27E}"/>
              </a:ext>
            </a:extLst>
          </p:cNvPr>
          <p:cNvGrpSpPr/>
          <p:nvPr/>
        </p:nvGrpSpPr>
        <p:grpSpPr>
          <a:xfrm>
            <a:off x="4970780" y="2971800"/>
            <a:ext cx="3467100" cy="2958670"/>
            <a:chOff x="1028700" y="2790978"/>
            <a:chExt cx="3467100" cy="2958670"/>
          </a:xfrm>
        </p:grpSpPr>
        <p:sp>
          <p:nvSpPr>
            <p:cNvPr id="22" name="object 13">
              <a:extLst>
                <a:ext uri="{FF2B5EF4-FFF2-40B4-BE49-F238E27FC236}">
                  <a16:creationId xmlns:a16="http://schemas.microsoft.com/office/drawing/2014/main" id="{1C11975E-C81C-A543-A137-792F9813F14A}"/>
                </a:ext>
              </a:extLst>
            </p:cNvPr>
            <p:cNvSpPr txBox="1"/>
            <p:nvPr/>
          </p:nvSpPr>
          <p:spPr>
            <a:xfrm>
              <a:off x="2590800" y="4370664"/>
              <a:ext cx="338455" cy="382270"/>
            </a:xfrm>
            <a:prstGeom prst="rect">
              <a:avLst/>
            </a:prstGeom>
          </p:spPr>
          <p:txBody>
            <a:bodyPr vert="horz" wrap="square" lIns="0" tIns="0" rIns="0" bIns="0" rtlCol="0">
              <a:spAutoFit/>
            </a:bodyPr>
            <a:lstStyle/>
            <a:p>
              <a:pPr marL="12700">
                <a:lnSpc>
                  <a:spcPct val="100000"/>
                </a:lnSpc>
              </a:pPr>
              <a:r>
                <a:rPr sz="2800" b="1" dirty="0">
                  <a:latin typeface="Corbel"/>
                  <a:cs typeface="Corbel"/>
                </a:rPr>
                <a:t>…</a:t>
              </a:r>
              <a:endParaRPr sz="2800" dirty="0">
                <a:latin typeface="Corbel"/>
                <a:cs typeface="Corbel"/>
              </a:endParaRPr>
            </a:p>
          </p:txBody>
        </p:sp>
        <p:sp>
          <p:nvSpPr>
            <p:cNvPr id="23" name="object 14">
              <a:extLst>
                <a:ext uri="{FF2B5EF4-FFF2-40B4-BE49-F238E27FC236}">
                  <a16:creationId xmlns:a16="http://schemas.microsoft.com/office/drawing/2014/main" id="{06CD4AB7-80A0-3444-88E8-A42CACD4C512}"/>
                </a:ext>
              </a:extLst>
            </p:cNvPr>
            <p:cNvSpPr txBox="1"/>
            <p:nvPr/>
          </p:nvSpPr>
          <p:spPr>
            <a:xfrm>
              <a:off x="1971453" y="2790978"/>
              <a:ext cx="1600200" cy="307777"/>
            </a:xfrm>
            <a:prstGeom prst="rect">
              <a:avLst/>
            </a:prstGeom>
            <a:solidFill>
              <a:srgbClr val="F0AD00"/>
            </a:solidFill>
            <a:ln w="9525">
              <a:solidFill>
                <a:srgbClr val="000000"/>
              </a:solidFill>
            </a:ln>
          </p:spPr>
          <p:txBody>
            <a:bodyPr vert="horz" wrap="square" lIns="0" tIns="0" rIns="0" bIns="0" rtlCol="0">
              <a:spAutoFit/>
            </a:bodyPr>
            <a:lstStyle/>
            <a:p>
              <a:pPr marL="437515">
                <a:lnSpc>
                  <a:spcPct val="100000"/>
                </a:lnSpc>
              </a:pPr>
              <a:r>
                <a:rPr sz="2000" b="1" spc="-20" dirty="0">
                  <a:latin typeface="Corbel"/>
                  <a:cs typeface="Corbel"/>
                </a:rPr>
                <a:t>Swi</a:t>
              </a:r>
              <a:r>
                <a:rPr sz="2000" b="1" spc="-15" dirty="0">
                  <a:latin typeface="Corbel"/>
                  <a:cs typeface="Corbel"/>
                </a:rPr>
                <a:t>t</a:t>
              </a:r>
              <a:r>
                <a:rPr sz="2000" b="1" dirty="0">
                  <a:latin typeface="Corbel"/>
                  <a:cs typeface="Corbel"/>
                </a:rPr>
                <a:t>ch</a:t>
              </a:r>
            </a:p>
          </p:txBody>
        </p:sp>
        <p:sp>
          <p:nvSpPr>
            <p:cNvPr id="24" name="object 15">
              <a:extLst>
                <a:ext uri="{FF2B5EF4-FFF2-40B4-BE49-F238E27FC236}">
                  <a16:creationId xmlns:a16="http://schemas.microsoft.com/office/drawing/2014/main" id="{235EF377-7ADC-4B48-821F-948B613FA831}"/>
                </a:ext>
              </a:extLst>
            </p:cNvPr>
            <p:cNvSpPr/>
            <p:nvPr/>
          </p:nvSpPr>
          <p:spPr>
            <a:xfrm>
              <a:off x="1600200" y="3097753"/>
              <a:ext cx="762000" cy="661877"/>
            </a:xfrm>
            <a:custGeom>
              <a:avLst/>
              <a:gdLst/>
              <a:ahLst/>
              <a:cxnLst/>
              <a:rect l="l" t="t" r="r" b="b"/>
              <a:pathLst>
                <a:path w="685800" h="609600">
                  <a:moveTo>
                    <a:pt x="685800" y="0"/>
                  </a:moveTo>
                  <a:lnTo>
                    <a:pt x="0" y="609600"/>
                  </a:lnTo>
                </a:path>
              </a:pathLst>
            </a:custGeom>
            <a:ln w="9525">
              <a:solidFill>
                <a:srgbClr val="000000"/>
              </a:solidFill>
            </a:ln>
          </p:spPr>
          <p:txBody>
            <a:bodyPr wrap="square" lIns="0" tIns="0" rIns="0" bIns="0" rtlCol="0"/>
            <a:lstStyle/>
            <a:p>
              <a:endParaRPr/>
            </a:p>
          </p:txBody>
        </p:sp>
        <p:sp>
          <p:nvSpPr>
            <p:cNvPr id="25" name="object 16">
              <a:extLst>
                <a:ext uri="{FF2B5EF4-FFF2-40B4-BE49-F238E27FC236}">
                  <a16:creationId xmlns:a16="http://schemas.microsoft.com/office/drawing/2014/main" id="{AC8CFA19-4CAA-8F49-AB7F-E5F410D96D06}"/>
                </a:ext>
              </a:extLst>
            </p:cNvPr>
            <p:cNvSpPr/>
            <p:nvPr/>
          </p:nvSpPr>
          <p:spPr>
            <a:xfrm>
              <a:off x="3048000" y="3097754"/>
              <a:ext cx="838200" cy="632950"/>
            </a:xfrm>
            <a:custGeom>
              <a:avLst/>
              <a:gdLst/>
              <a:ahLst/>
              <a:cxnLst/>
              <a:rect l="l" t="t" r="r" b="b"/>
              <a:pathLst>
                <a:path w="762000" h="609600">
                  <a:moveTo>
                    <a:pt x="0" y="0"/>
                  </a:moveTo>
                  <a:lnTo>
                    <a:pt x="762000" y="609600"/>
                  </a:lnTo>
                </a:path>
              </a:pathLst>
            </a:custGeom>
            <a:ln w="9525">
              <a:solidFill>
                <a:srgbClr val="000000"/>
              </a:solidFill>
            </a:ln>
          </p:spPr>
          <p:txBody>
            <a:bodyPr wrap="square" lIns="0" tIns="0" rIns="0" bIns="0" rtlCol="0"/>
            <a:lstStyle/>
            <a:p>
              <a:endParaRPr/>
            </a:p>
          </p:txBody>
        </p:sp>
        <p:grpSp>
          <p:nvGrpSpPr>
            <p:cNvPr id="4" name="Group 3">
              <a:extLst>
                <a:ext uri="{FF2B5EF4-FFF2-40B4-BE49-F238E27FC236}">
                  <a16:creationId xmlns:a16="http://schemas.microsoft.com/office/drawing/2014/main" id="{A90F7243-509D-D240-961E-279403B2B2E7}"/>
                </a:ext>
              </a:extLst>
            </p:cNvPr>
            <p:cNvGrpSpPr/>
            <p:nvPr/>
          </p:nvGrpSpPr>
          <p:grpSpPr>
            <a:xfrm>
              <a:off x="1028700" y="3749398"/>
              <a:ext cx="1219200" cy="2000250"/>
              <a:chOff x="5715000" y="2896234"/>
              <a:chExt cx="1219200" cy="2000250"/>
            </a:xfrm>
          </p:grpSpPr>
          <p:sp>
            <p:nvSpPr>
              <p:cNvPr id="30" name="Rectangle 4">
                <a:extLst>
                  <a:ext uri="{FF2B5EF4-FFF2-40B4-BE49-F238E27FC236}">
                    <a16:creationId xmlns:a16="http://schemas.microsoft.com/office/drawing/2014/main" id="{24DAD84F-A2EF-2245-B58B-792E184EDA4E}"/>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31" name="Rectangle 30">
                <a:extLst>
                  <a:ext uri="{FF2B5EF4-FFF2-40B4-BE49-F238E27FC236}">
                    <a16:creationId xmlns:a16="http://schemas.microsoft.com/office/drawing/2014/main" id="{59247C8C-AAB9-B047-83DD-8D1B2DEDD0B1}"/>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33" name="AutoShape 6">
                <a:extLst>
                  <a:ext uri="{FF2B5EF4-FFF2-40B4-BE49-F238E27FC236}">
                    <a16:creationId xmlns:a16="http://schemas.microsoft.com/office/drawing/2014/main" id="{76306195-D9B8-844D-ACC8-86AC8DAE3DE4}"/>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34" name="Rectangle 33">
                <a:extLst>
                  <a:ext uri="{FF2B5EF4-FFF2-40B4-BE49-F238E27FC236}">
                    <a16:creationId xmlns:a16="http://schemas.microsoft.com/office/drawing/2014/main" id="{C6BB7AB6-1E72-B44C-86B6-63BBE8776B3E}"/>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nvGrpSpPr>
            <p:cNvPr id="35" name="Group 34">
              <a:extLst>
                <a:ext uri="{FF2B5EF4-FFF2-40B4-BE49-F238E27FC236}">
                  <a16:creationId xmlns:a16="http://schemas.microsoft.com/office/drawing/2014/main" id="{7A91A8B7-4313-264A-82BF-5739CAE96A59}"/>
                </a:ext>
              </a:extLst>
            </p:cNvPr>
            <p:cNvGrpSpPr/>
            <p:nvPr/>
          </p:nvGrpSpPr>
          <p:grpSpPr>
            <a:xfrm>
              <a:off x="3276600" y="3730703"/>
              <a:ext cx="1219200" cy="2000250"/>
              <a:chOff x="5715000" y="2896234"/>
              <a:chExt cx="1219200" cy="2000250"/>
            </a:xfrm>
          </p:grpSpPr>
          <p:sp>
            <p:nvSpPr>
              <p:cNvPr id="36" name="Rectangle 4">
                <a:extLst>
                  <a:ext uri="{FF2B5EF4-FFF2-40B4-BE49-F238E27FC236}">
                    <a16:creationId xmlns:a16="http://schemas.microsoft.com/office/drawing/2014/main" id="{1D4F3EC6-37FD-7D4E-8106-D439AC56C8B7}"/>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37" name="Rectangle 36">
                <a:extLst>
                  <a:ext uri="{FF2B5EF4-FFF2-40B4-BE49-F238E27FC236}">
                    <a16:creationId xmlns:a16="http://schemas.microsoft.com/office/drawing/2014/main" id="{0948FA33-ECED-DF45-9293-5D3104053D2E}"/>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38" name="AutoShape 6">
                <a:extLst>
                  <a:ext uri="{FF2B5EF4-FFF2-40B4-BE49-F238E27FC236}">
                    <a16:creationId xmlns:a16="http://schemas.microsoft.com/office/drawing/2014/main" id="{1A42D303-B721-084A-B747-8382A7B1D384}"/>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39" name="Rectangle 38">
                <a:extLst>
                  <a:ext uri="{FF2B5EF4-FFF2-40B4-BE49-F238E27FC236}">
                    <a16:creationId xmlns:a16="http://schemas.microsoft.com/office/drawing/2014/main" id="{1E095545-01B4-2E42-AB4F-13513483E481}"/>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pic>
        <p:nvPicPr>
          <p:cNvPr id="40" name="Picture 39">
            <a:extLst>
              <a:ext uri="{FF2B5EF4-FFF2-40B4-BE49-F238E27FC236}">
                <a16:creationId xmlns:a16="http://schemas.microsoft.com/office/drawing/2014/main" id="{71063AF5-FF0A-2842-A885-9A2925DB72EE}"/>
              </a:ext>
            </a:extLst>
          </p:cNvPr>
          <p:cNvPicPr>
            <a:picLocks noChangeAspect="1"/>
          </p:cNvPicPr>
          <p:nvPr/>
        </p:nvPicPr>
        <p:blipFill>
          <a:blip r:embed="rId3"/>
          <a:stretch>
            <a:fillRect/>
          </a:stretch>
        </p:blipFill>
        <p:spPr>
          <a:xfrm>
            <a:off x="728841" y="3143153"/>
            <a:ext cx="2779276" cy="2779276"/>
          </a:xfrm>
          <a:prstGeom prst="rect">
            <a:avLst/>
          </a:prstGeom>
        </p:spPr>
      </p:pic>
      <p:sp>
        <p:nvSpPr>
          <p:cNvPr id="43" name="TextBox 42">
            <a:extLst>
              <a:ext uri="{FF2B5EF4-FFF2-40B4-BE49-F238E27FC236}">
                <a16:creationId xmlns:a16="http://schemas.microsoft.com/office/drawing/2014/main" id="{862DA2F5-21EC-6148-9554-7A857262F6A1}"/>
              </a:ext>
            </a:extLst>
          </p:cNvPr>
          <p:cNvSpPr txBox="1"/>
          <p:nvPr/>
        </p:nvSpPr>
        <p:spPr>
          <a:xfrm>
            <a:off x="5246782" y="5965709"/>
            <a:ext cx="654346" cy="338554"/>
          </a:xfrm>
          <a:prstGeom prst="rect">
            <a:avLst/>
          </a:prstGeom>
          <a:noFill/>
        </p:spPr>
        <p:txBody>
          <a:bodyPr wrap="none" rtlCol="0">
            <a:spAutoFit/>
          </a:bodyPr>
          <a:lstStyle/>
          <a:p>
            <a:r>
              <a:rPr lang="en-US" sz="1600" dirty="0"/>
              <a:t>Node</a:t>
            </a:r>
          </a:p>
        </p:txBody>
      </p:sp>
      <p:sp>
        <p:nvSpPr>
          <p:cNvPr id="45" name="TextBox 44">
            <a:extLst>
              <a:ext uri="{FF2B5EF4-FFF2-40B4-BE49-F238E27FC236}">
                <a16:creationId xmlns:a16="http://schemas.microsoft.com/office/drawing/2014/main" id="{CF2BDEB2-9776-1D4E-8C5B-1263011CCA4A}"/>
              </a:ext>
            </a:extLst>
          </p:cNvPr>
          <p:cNvSpPr txBox="1"/>
          <p:nvPr/>
        </p:nvSpPr>
        <p:spPr>
          <a:xfrm>
            <a:off x="7523332" y="5933040"/>
            <a:ext cx="654346" cy="338554"/>
          </a:xfrm>
          <a:prstGeom prst="rect">
            <a:avLst/>
          </a:prstGeom>
          <a:noFill/>
        </p:spPr>
        <p:txBody>
          <a:bodyPr wrap="none" rtlCol="0">
            <a:spAutoFit/>
          </a:bodyPr>
          <a:lstStyle/>
          <a:p>
            <a:r>
              <a:rPr lang="en-US" sz="1600" dirty="0"/>
              <a:t>Node</a:t>
            </a:r>
          </a:p>
        </p:txBody>
      </p:sp>
      <p:pic>
        <p:nvPicPr>
          <p:cNvPr id="2" name="Picture 1">
            <a:extLst>
              <a:ext uri="{FF2B5EF4-FFF2-40B4-BE49-F238E27FC236}">
                <a16:creationId xmlns:a16="http://schemas.microsoft.com/office/drawing/2014/main" id="{92920571-CDD2-F144-A046-1C36BED1E0FA}"/>
              </a:ext>
            </a:extLst>
          </p:cNvPr>
          <p:cNvPicPr>
            <a:picLocks noChangeAspect="1"/>
          </p:cNvPicPr>
          <p:nvPr/>
        </p:nvPicPr>
        <p:blipFill>
          <a:blip r:embed="rId4"/>
          <a:stretch>
            <a:fillRect/>
          </a:stretch>
        </p:blipFill>
        <p:spPr>
          <a:xfrm>
            <a:off x="180633" y="1429375"/>
            <a:ext cx="4475600" cy="5251466"/>
          </a:xfrm>
          <a:prstGeom prst="rect">
            <a:avLst/>
          </a:prstGeom>
        </p:spPr>
      </p:pic>
      <p:sp>
        <p:nvSpPr>
          <p:cNvPr id="3" name="Slide Number Placeholder 2">
            <a:extLst>
              <a:ext uri="{FF2B5EF4-FFF2-40B4-BE49-F238E27FC236}">
                <a16:creationId xmlns:a16="http://schemas.microsoft.com/office/drawing/2014/main" id="{9BCACAD5-1E91-8C48-9455-49E8F8E1A8B9}"/>
              </a:ext>
            </a:extLst>
          </p:cNvPr>
          <p:cNvSpPr>
            <a:spLocks noGrp="1"/>
          </p:cNvSpPr>
          <p:nvPr>
            <p:ph type="sldNum" sz="quarter" idx="12"/>
          </p:nvPr>
        </p:nvSpPr>
        <p:spPr/>
        <p:txBody>
          <a:bodyPr/>
          <a:lstStyle/>
          <a:p>
            <a:pPr>
              <a:defRPr/>
            </a:pPr>
            <a:fld id="{29BF1C62-8831-3249-A433-009753E34508}" type="slidenum">
              <a:rPr lang="en-US" smtClean="0"/>
              <a:pPr>
                <a:defRPr/>
              </a:pPr>
              <a:t>10</a:t>
            </a:fld>
            <a:endParaRPr lang="en-US"/>
          </a:p>
        </p:txBody>
      </p:sp>
    </p:spTree>
    <p:extLst>
      <p:ext uri="{BB962C8B-B14F-4D97-AF65-F5344CB8AC3E}">
        <p14:creationId xmlns:p14="http://schemas.microsoft.com/office/powerpoint/2010/main" val="1495924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Architecture</a:t>
            </a:r>
          </a:p>
        </p:txBody>
      </p:sp>
      <p:grpSp>
        <p:nvGrpSpPr>
          <p:cNvPr id="44" name="Group 43">
            <a:extLst>
              <a:ext uri="{FF2B5EF4-FFF2-40B4-BE49-F238E27FC236}">
                <a16:creationId xmlns:a16="http://schemas.microsoft.com/office/drawing/2014/main" id="{C60CB037-07A6-0B43-85C6-BE546C8ECAA6}"/>
              </a:ext>
            </a:extLst>
          </p:cNvPr>
          <p:cNvGrpSpPr/>
          <p:nvPr/>
        </p:nvGrpSpPr>
        <p:grpSpPr>
          <a:xfrm>
            <a:off x="571500" y="1912789"/>
            <a:ext cx="8001000" cy="3873070"/>
            <a:chOff x="693774" y="1905000"/>
            <a:chExt cx="8001000" cy="3873070"/>
          </a:xfrm>
        </p:grpSpPr>
        <p:grpSp>
          <p:nvGrpSpPr>
            <p:cNvPr id="5" name="Group 4">
              <a:extLst>
                <a:ext uri="{FF2B5EF4-FFF2-40B4-BE49-F238E27FC236}">
                  <a16:creationId xmlns:a16="http://schemas.microsoft.com/office/drawing/2014/main" id="{753072B8-3264-3F44-B4FA-2FDF7E35B27E}"/>
                </a:ext>
              </a:extLst>
            </p:cNvPr>
            <p:cNvGrpSpPr/>
            <p:nvPr/>
          </p:nvGrpSpPr>
          <p:grpSpPr>
            <a:xfrm>
              <a:off x="693774" y="2819400"/>
              <a:ext cx="3467100" cy="2958670"/>
              <a:chOff x="1028700" y="2790978"/>
              <a:chExt cx="3467100" cy="2958670"/>
            </a:xfrm>
          </p:grpSpPr>
          <p:sp>
            <p:nvSpPr>
              <p:cNvPr id="22" name="object 13">
                <a:extLst>
                  <a:ext uri="{FF2B5EF4-FFF2-40B4-BE49-F238E27FC236}">
                    <a16:creationId xmlns:a16="http://schemas.microsoft.com/office/drawing/2014/main" id="{1C11975E-C81C-A543-A137-792F9813F14A}"/>
                  </a:ext>
                </a:extLst>
              </p:cNvPr>
              <p:cNvSpPr txBox="1"/>
              <p:nvPr/>
            </p:nvSpPr>
            <p:spPr>
              <a:xfrm>
                <a:off x="2590800" y="4370664"/>
                <a:ext cx="338455" cy="382270"/>
              </a:xfrm>
              <a:prstGeom prst="rect">
                <a:avLst/>
              </a:prstGeom>
            </p:spPr>
            <p:txBody>
              <a:bodyPr vert="horz" wrap="square" lIns="0" tIns="0" rIns="0" bIns="0" rtlCol="0">
                <a:spAutoFit/>
              </a:bodyPr>
              <a:lstStyle/>
              <a:p>
                <a:pPr marL="12700">
                  <a:lnSpc>
                    <a:spcPct val="100000"/>
                  </a:lnSpc>
                </a:pPr>
                <a:r>
                  <a:rPr sz="2800" b="1" dirty="0">
                    <a:latin typeface="Corbel"/>
                    <a:cs typeface="Corbel"/>
                  </a:rPr>
                  <a:t>…</a:t>
                </a:r>
                <a:endParaRPr sz="2800" dirty="0">
                  <a:latin typeface="Corbel"/>
                  <a:cs typeface="Corbel"/>
                </a:endParaRPr>
              </a:p>
            </p:txBody>
          </p:sp>
          <p:sp>
            <p:nvSpPr>
              <p:cNvPr id="23" name="object 14">
                <a:extLst>
                  <a:ext uri="{FF2B5EF4-FFF2-40B4-BE49-F238E27FC236}">
                    <a16:creationId xmlns:a16="http://schemas.microsoft.com/office/drawing/2014/main" id="{06CD4AB7-80A0-3444-88E8-A42CACD4C512}"/>
                  </a:ext>
                </a:extLst>
              </p:cNvPr>
              <p:cNvSpPr txBox="1"/>
              <p:nvPr/>
            </p:nvSpPr>
            <p:spPr>
              <a:xfrm>
                <a:off x="1971453" y="2790978"/>
                <a:ext cx="1600200" cy="307777"/>
              </a:xfrm>
              <a:prstGeom prst="rect">
                <a:avLst/>
              </a:prstGeom>
              <a:solidFill>
                <a:srgbClr val="F0AD00"/>
              </a:solidFill>
              <a:ln w="9525">
                <a:solidFill>
                  <a:srgbClr val="000000"/>
                </a:solidFill>
              </a:ln>
            </p:spPr>
            <p:txBody>
              <a:bodyPr vert="horz" wrap="square" lIns="0" tIns="0" rIns="0" bIns="0" rtlCol="0">
                <a:spAutoFit/>
              </a:bodyPr>
              <a:lstStyle/>
              <a:p>
                <a:pPr marL="437515">
                  <a:lnSpc>
                    <a:spcPct val="100000"/>
                  </a:lnSpc>
                </a:pPr>
                <a:r>
                  <a:rPr sz="2000" b="1" spc="-20" dirty="0">
                    <a:latin typeface="Corbel"/>
                    <a:cs typeface="Corbel"/>
                  </a:rPr>
                  <a:t>Swi</a:t>
                </a:r>
                <a:r>
                  <a:rPr sz="2000" b="1" spc="-15" dirty="0">
                    <a:latin typeface="Corbel"/>
                    <a:cs typeface="Corbel"/>
                  </a:rPr>
                  <a:t>t</a:t>
                </a:r>
                <a:r>
                  <a:rPr sz="2000" b="1" dirty="0">
                    <a:latin typeface="Corbel"/>
                    <a:cs typeface="Corbel"/>
                  </a:rPr>
                  <a:t>ch</a:t>
                </a:r>
              </a:p>
            </p:txBody>
          </p:sp>
          <p:sp>
            <p:nvSpPr>
              <p:cNvPr id="24" name="object 15">
                <a:extLst>
                  <a:ext uri="{FF2B5EF4-FFF2-40B4-BE49-F238E27FC236}">
                    <a16:creationId xmlns:a16="http://schemas.microsoft.com/office/drawing/2014/main" id="{235EF377-7ADC-4B48-821F-948B613FA831}"/>
                  </a:ext>
                </a:extLst>
              </p:cNvPr>
              <p:cNvSpPr/>
              <p:nvPr/>
            </p:nvSpPr>
            <p:spPr>
              <a:xfrm>
                <a:off x="1600200" y="3097753"/>
                <a:ext cx="762000" cy="661877"/>
              </a:xfrm>
              <a:custGeom>
                <a:avLst/>
                <a:gdLst/>
                <a:ahLst/>
                <a:cxnLst/>
                <a:rect l="l" t="t" r="r" b="b"/>
                <a:pathLst>
                  <a:path w="685800" h="609600">
                    <a:moveTo>
                      <a:pt x="685800" y="0"/>
                    </a:moveTo>
                    <a:lnTo>
                      <a:pt x="0" y="609600"/>
                    </a:lnTo>
                  </a:path>
                </a:pathLst>
              </a:custGeom>
              <a:ln w="9525">
                <a:solidFill>
                  <a:srgbClr val="000000"/>
                </a:solidFill>
              </a:ln>
            </p:spPr>
            <p:txBody>
              <a:bodyPr wrap="square" lIns="0" tIns="0" rIns="0" bIns="0" rtlCol="0"/>
              <a:lstStyle/>
              <a:p>
                <a:endParaRPr/>
              </a:p>
            </p:txBody>
          </p:sp>
          <p:sp>
            <p:nvSpPr>
              <p:cNvPr id="25" name="object 16">
                <a:extLst>
                  <a:ext uri="{FF2B5EF4-FFF2-40B4-BE49-F238E27FC236}">
                    <a16:creationId xmlns:a16="http://schemas.microsoft.com/office/drawing/2014/main" id="{AC8CFA19-4CAA-8F49-AB7F-E5F410D96D06}"/>
                  </a:ext>
                </a:extLst>
              </p:cNvPr>
              <p:cNvSpPr/>
              <p:nvPr/>
            </p:nvSpPr>
            <p:spPr>
              <a:xfrm>
                <a:off x="3048000" y="3097754"/>
                <a:ext cx="838200" cy="632950"/>
              </a:xfrm>
              <a:custGeom>
                <a:avLst/>
                <a:gdLst/>
                <a:ahLst/>
                <a:cxnLst/>
                <a:rect l="l" t="t" r="r" b="b"/>
                <a:pathLst>
                  <a:path w="762000" h="609600">
                    <a:moveTo>
                      <a:pt x="0" y="0"/>
                    </a:moveTo>
                    <a:lnTo>
                      <a:pt x="762000" y="609600"/>
                    </a:lnTo>
                  </a:path>
                </a:pathLst>
              </a:custGeom>
              <a:ln w="9525">
                <a:solidFill>
                  <a:srgbClr val="000000"/>
                </a:solidFill>
              </a:ln>
            </p:spPr>
            <p:txBody>
              <a:bodyPr wrap="square" lIns="0" tIns="0" rIns="0" bIns="0" rtlCol="0"/>
              <a:lstStyle/>
              <a:p>
                <a:endParaRPr/>
              </a:p>
            </p:txBody>
          </p:sp>
          <p:grpSp>
            <p:nvGrpSpPr>
              <p:cNvPr id="4" name="Group 3">
                <a:extLst>
                  <a:ext uri="{FF2B5EF4-FFF2-40B4-BE49-F238E27FC236}">
                    <a16:creationId xmlns:a16="http://schemas.microsoft.com/office/drawing/2014/main" id="{A90F7243-509D-D240-961E-279403B2B2E7}"/>
                  </a:ext>
                </a:extLst>
              </p:cNvPr>
              <p:cNvGrpSpPr/>
              <p:nvPr/>
            </p:nvGrpSpPr>
            <p:grpSpPr>
              <a:xfrm>
                <a:off x="1028700" y="3749398"/>
                <a:ext cx="1219200" cy="2000250"/>
                <a:chOff x="5715000" y="2896234"/>
                <a:chExt cx="1219200" cy="2000250"/>
              </a:xfrm>
            </p:grpSpPr>
            <p:sp>
              <p:nvSpPr>
                <p:cNvPr id="30" name="Rectangle 4">
                  <a:extLst>
                    <a:ext uri="{FF2B5EF4-FFF2-40B4-BE49-F238E27FC236}">
                      <a16:creationId xmlns:a16="http://schemas.microsoft.com/office/drawing/2014/main" id="{24DAD84F-A2EF-2245-B58B-792E184EDA4E}"/>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31" name="Rectangle 30">
                  <a:extLst>
                    <a:ext uri="{FF2B5EF4-FFF2-40B4-BE49-F238E27FC236}">
                      <a16:creationId xmlns:a16="http://schemas.microsoft.com/office/drawing/2014/main" id="{59247C8C-AAB9-B047-83DD-8D1B2DEDD0B1}"/>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33" name="AutoShape 6">
                  <a:extLst>
                    <a:ext uri="{FF2B5EF4-FFF2-40B4-BE49-F238E27FC236}">
                      <a16:creationId xmlns:a16="http://schemas.microsoft.com/office/drawing/2014/main" id="{76306195-D9B8-844D-ACC8-86AC8DAE3DE4}"/>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34" name="Rectangle 33">
                  <a:extLst>
                    <a:ext uri="{FF2B5EF4-FFF2-40B4-BE49-F238E27FC236}">
                      <a16:creationId xmlns:a16="http://schemas.microsoft.com/office/drawing/2014/main" id="{C6BB7AB6-1E72-B44C-86B6-63BBE8776B3E}"/>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nvGrpSpPr>
              <p:cNvPr id="35" name="Group 34">
                <a:extLst>
                  <a:ext uri="{FF2B5EF4-FFF2-40B4-BE49-F238E27FC236}">
                    <a16:creationId xmlns:a16="http://schemas.microsoft.com/office/drawing/2014/main" id="{7A91A8B7-4313-264A-82BF-5739CAE96A59}"/>
                  </a:ext>
                </a:extLst>
              </p:cNvPr>
              <p:cNvGrpSpPr/>
              <p:nvPr/>
            </p:nvGrpSpPr>
            <p:grpSpPr>
              <a:xfrm>
                <a:off x="3276600" y="3730703"/>
                <a:ext cx="1219200" cy="2000250"/>
                <a:chOff x="5715000" y="2896234"/>
                <a:chExt cx="1219200" cy="2000250"/>
              </a:xfrm>
            </p:grpSpPr>
            <p:sp>
              <p:nvSpPr>
                <p:cNvPr id="36" name="Rectangle 4">
                  <a:extLst>
                    <a:ext uri="{FF2B5EF4-FFF2-40B4-BE49-F238E27FC236}">
                      <a16:creationId xmlns:a16="http://schemas.microsoft.com/office/drawing/2014/main" id="{1D4F3EC6-37FD-7D4E-8106-D439AC56C8B7}"/>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37" name="Rectangle 36">
                  <a:extLst>
                    <a:ext uri="{FF2B5EF4-FFF2-40B4-BE49-F238E27FC236}">
                      <a16:creationId xmlns:a16="http://schemas.microsoft.com/office/drawing/2014/main" id="{0948FA33-ECED-DF45-9293-5D3104053D2E}"/>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38" name="AutoShape 6">
                  <a:extLst>
                    <a:ext uri="{FF2B5EF4-FFF2-40B4-BE49-F238E27FC236}">
                      <a16:creationId xmlns:a16="http://schemas.microsoft.com/office/drawing/2014/main" id="{1A42D303-B721-084A-B747-8382A7B1D384}"/>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39" name="Rectangle 38">
                  <a:extLst>
                    <a:ext uri="{FF2B5EF4-FFF2-40B4-BE49-F238E27FC236}">
                      <a16:creationId xmlns:a16="http://schemas.microsoft.com/office/drawing/2014/main" id="{1E095545-01B4-2E42-AB4F-13513483E481}"/>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grpSp>
          <p:nvGrpSpPr>
            <p:cNvPr id="46" name="Group 45">
              <a:extLst>
                <a:ext uri="{FF2B5EF4-FFF2-40B4-BE49-F238E27FC236}">
                  <a16:creationId xmlns:a16="http://schemas.microsoft.com/office/drawing/2014/main" id="{A1DA1F2F-8F4C-9D45-A4DD-41FC047DF4C6}"/>
                </a:ext>
              </a:extLst>
            </p:cNvPr>
            <p:cNvGrpSpPr/>
            <p:nvPr/>
          </p:nvGrpSpPr>
          <p:grpSpPr>
            <a:xfrm>
              <a:off x="5227674" y="2819400"/>
              <a:ext cx="3467100" cy="2958670"/>
              <a:chOff x="1028700" y="2790978"/>
              <a:chExt cx="3467100" cy="2958670"/>
            </a:xfrm>
          </p:grpSpPr>
          <p:sp>
            <p:nvSpPr>
              <p:cNvPr id="47" name="object 13">
                <a:extLst>
                  <a:ext uri="{FF2B5EF4-FFF2-40B4-BE49-F238E27FC236}">
                    <a16:creationId xmlns:a16="http://schemas.microsoft.com/office/drawing/2014/main" id="{C4334472-B4BD-BA4E-B758-4821AB606313}"/>
                  </a:ext>
                </a:extLst>
              </p:cNvPr>
              <p:cNvSpPr txBox="1"/>
              <p:nvPr/>
            </p:nvSpPr>
            <p:spPr>
              <a:xfrm>
                <a:off x="2590800" y="4370664"/>
                <a:ext cx="338455" cy="382270"/>
              </a:xfrm>
              <a:prstGeom prst="rect">
                <a:avLst/>
              </a:prstGeom>
            </p:spPr>
            <p:txBody>
              <a:bodyPr vert="horz" wrap="square" lIns="0" tIns="0" rIns="0" bIns="0" rtlCol="0">
                <a:spAutoFit/>
              </a:bodyPr>
              <a:lstStyle/>
              <a:p>
                <a:pPr marL="12700">
                  <a:lnSpc>
                    <a:spcPct val="100000"/>
                  </a:lnSpc>
                </a:pPr>
                <a:r>
                  <a:rPr sz="2800" b="1" dirty="0">
                    <a:latin typeface="Corbel"/>
                    <a:cs typeface="Corbel"/>
                  </a:rPr>
                  <a:t>…</a:t>
                </a:r>
                <a:endParaRPr sz="2800" dirty="0">
                  <a:latin typeface="Corbel"/>
                  <a:cs typeface="Corbel"/>
                </a:endParaRPr>
              </a:p>
            </p:txBody>
          </p:sp>
          <p:sp>
            <p:nvSpPr>
              <p:cNvPr id="48" name="object 14">
                <a:extLst>
                  <a:ext uri="{FF2B5EF4-FFF2-40B4-BE49-F238E27FC236}">
                    <a16:creationId xmlns:a16="http://schemas.microsoft.com/office/drawing/2014/main" id="{738C3364-295C-F945-8392-A29F2B90B294}"/>
                  </a:ext>
                </a:extLst>
              </p:cNvPr>
              <p:cNvSpPr txBox="1"/>
              <p:nvPr/>
            </p:nvSpPr>
            <p:spPr>
              <a:xfrm>
                <a:off x="1971453" y="2790978"/>
                <a:ext cx="1600200" cy="307777"/>
              </a:xfrm>
              <a:prstGeom prst="rect">
                <a:avLst/>
              </a:prstGeom>
              <a:solidFill>
                <a:srgbClr val="F0AD00"/>
              </a:solidFill>
              <a:ln w="9525">
                <a:solidFill>
                  <a:srgbClr val="000000"/>
                </a:solidFill>
              </a:ln>
            </p:spPr>
            <p:txBody>
              <a:bodyPr vert="horz" wrap="square" lIns="0" tIns="0" rIns="0" bIns="0" rtlCol="0">
                <a:spAutoFit/>
              </a:bodyPr>
              <a:lstStyle/>
              <a:p>
                <a:pPr marL="437515">
                  <a:lnSpc>
                    <a:spcPct val="100000"/>
                  </a:lnSpc>
                </a:pPr>
                <a:r>
                  <a:rPr sz="2000" b="1" spc="-20" dirty="0">
                    <a:latin typeface="Corbel"/>
                    <a:cs typeface="Corbel"/>
                  </a:rPr>
                  <a:t>Swi</a:t>
                </a:r>
                <a:r>
                  <a:rPr sz="2000" b="1" spc="-15" dirty="0">
                    <a:latin typeface="Corbel"/>
                    <a:cs typeface="Corbel"/>
                  </a:rPr>
                  <a:t>t</a:t>
                </a:r>
                <a:r>
                  <a:rPr sz="2000" b="1" dirty="0">
                    <a:latin typeface="Corbel"/>
                    <a:cs typeface="Corbel"/>
                  </a:rPr>
                  <a:t>ch</a:t>
                </a:r>
              </a:p>
            </p:txBody>
          </p:sp>
          <p:sp>
            <p:nvSpPr>
              <p:cNvPr id="49" name="object 15">
                <a:extLst>
                  <a:ext uri="{FF2B5EF4-FFF2-40B4-BE49-F238E27FC236}">
                    <a16:creationId xmlns:a16="http://schemas.microsoft.com/office/drawing/2014/main" id="{001A5047-D0C7-ED4D-8983-62DF03D87ED3}"/>
                  </a:ext>
                </a:extLst>
              </p:cNvPr>
              <p:cNvSpPr/>
              <p:nvPr/>
            </p:nvSpPr>
            <p:spPr>
              <a:xfrm>
                <a:off x="1600200" y="3097753"/>
                <a:ext cx="762000" cy="661877"/>
              </a:xfrm>
              <a:custGeom>
                <a:avLst/>
                <a:gdLst/>
                <a:ahLst/>
                <a:cxnLst/>
                <a:rect l="l" t="t" r="r" b="b"/>
                <a:pathLst>
                  <a:path w="685800" h="609600">
                    <a:moveTo>
                      <a:pt x="685800" y="0"/>
                    </a:moveTo>
                    <a:lnTo>
                      <a:pt x="0" y="609600"/>
                    </a:lnTo>
                  </a:path>
                </a:pathLst>
              </a:custGeom>
              <a:ln w="9525">
                <a:solidFill>
                  <a:srgbClr val="000000"/>
                </a:solidFill>
              </a:ln>
            </p:spPr>
            <p:txBody>
              <a:bodyPr wrap="square" lIns="0" tIns="0" rIns="0" bIns="0" rtlCol="0"/>
              <a:lstStyle/>
              <a:p>
                <a:endParaRPr/>
              </a:p>
            </p:txBody>
          </p:sp>
          <p:sp>
            <p:nvSpPr>
              <p:cNvPr id="50" name="object 16">
                <a:extLst>
                  <a:ext uri="{FF2B5EF4-FFF2-40B4-BE49-F238E27FC236}">
                    <a16:creationId xmlns:a16="http://schemas.microsoft.com/office/drawing/2014/main" id="{6C134CD8-7671-1A4A-BD22-500EDFE3753D}"/>
                  </a:ext>
                </a:extLst>
              </p:cNvPr>
              <p:cNvSpPr/>
              <p:nvPr/>
            </p:nvSpPr>
            <p:spPr>
              <a:xfrm>
                <a:off x="3048000" y="3097754"/>
                <a:ext cx="838200" cy="632950"/>
              </a:xfrm>
              <a:custGeom>
                <a:avLst/>
                <a:gdLst/>
                <a:ahLst/>
                <a:cxnLst/>
                <a:rect l="l" t="t" r="r" b="b"/>
                <a:pathLst>
                  <a:path w="762000" h="609600">
                    <a:moveTo>
                      <a:pt x="0" y="0"/>
                    </a:moveTo>
                    <a:lnTo>
                      <a:pt x="762000" y="609600"/>
                    </a:lnTo>
                  </a:path>
                </a:pathLst>
              </a:custGeom>
              <a:ln w="9525">
                <a:solidFill>
                  <a:srgbClr val="000000"/>
                </a:solidFill>
              </a:ln>
            </p:spPr>
            <p:txBody>
              <a:bodyPr wrap="square" lIns="0" tIns="0" rIns="0" bIns="0" rtlCol="0"/>
              <a:lstStyle/>
              <a:p>
                <a:endParaRPr/>
              </a:p>
            </p:txBody>
          </p:sp>
          <p:grpSp>
            <p:nvGrpSpPr>
              <p:cNvPr id="51" name="Group 50">
                <a:extLst>
                  <a:ext uri="{FF2B5EF4-FFF2-40B4-BE49-F238E27FC236}">
                    <a16:creationId xmlns:a16="http://schemas.microsoft.com/office/drawing/2014/main" id="{BBEBBCFA-6CBE-6341-B1B8-6FF18C490778}"/>
                  </a:ext>
                </a:extLst>
              </p:cNvPr>
              <p:cNvGrpSpPr/>
              <p:nvPr/>
            </p:nvGrpSpPr>
            <p:grpSpPr>
              <a:xfrm>
                <a:off x="1028700" y="3749398"/>
                <a:ext cx="1219200" cy="2000250"/>
                <a:chOff x="5715000" y="2896234"/>
                <a:chExt cx="1219200" cy="2000250"/>
              </a:xfrm>
            </p:grpSpPr>
            <p:sp>
              <p:nvSpPr>
                <p:cNvPr id="57" name="Rectangle 4">
                  <a:extLst>
                    <a:ext uri="{FF2B5EF4-FFF2-40B4-BE49-F238E27FC236}">
                      <a16:creationId xmlns:a16="http://schemas.microsoft.com/office/drawing/2014/main" id="{23ED3F6C-6311-1245-8061-96C70DACEF7F}"/>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58" name="Rectangle 57">
                  <a:extLst>
                    <a:ext uri="{FF2B5EF4-FFF2-40B4-BE49-F238E27FC236}">
                      <a16:creationId xmlns:a16="http://schemas.microsoft.com/office/drawing/2014/main" id="{0B018568-CA18-B242-B60E-D503E75E295A}"/>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59" name="AutoShape 6">
                  <a:extLst>
                    <a:ext uri="{FF2B5EF4-FFF2-40B4-BE49-F238E27FC236}">
                      <a16:creationId xmlns:a16="http://schemas.microsoft.com/office/drawing/2014/main" id="{A4FA7AE3-3EEB-CF46-B99A-89BA34331323}"/>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60" name="Rectangle 59">
                  <a:extLst>
                    <a:ext uri="{FF2B5EF4-FFF2-40B4-BE49-F238E27FC236}">
                      <a16:creationId xmlns:a16="http://schemas.microsoft.com/office/drawing/2014/main" id="{22F895BA-9F23-894C-805C-48EA7E2BFFDF}"/>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nvGrpSpPr>
              <p:cNvPr id="52" name="Group 51">
                <a:extLst>
                  <a:ext uri="{FF2B5EF4-FFF2-40B4-BE49-F238E27FC236}">
                    <a16:creationId xmlns:a16="http://schemas.microsoft.com/office/drawing/2014/main" id="{3F2878B4-27BC-F143-8B20-BEE52DF4DF69}"/>
                  </a:ext>
                </a:extLst>
              </p:cNvPr>
              <p:cNvGrpSpPr/>
              <p:nvPr/>
            </p:nvGrpSpPr>
            <p:grpSpPr>
              <a:xfrm>
                <a:off x="3276600" y="3730703"/>
                <a:ext cx="1219200" cy="2000250"/>
                <a:chOff x="5715000" y="2896234"/>
                <a:chExt cx="1219200" cy="2000250"/>
              </a:xfrm>
            </p:grpSpPr>
            <p:sp>
              <p:nvSpPr>
                <p:cNvPr id="53" name="Rectangle 4">
                  <a:extLst>
                    <a:ext uri="{FF2B5EF4-FFF2-40B4-BE49-F238E27FC236}">
                      <a16:creationId xmlns:a16="http://schemas.microsoft.com/office/drawing/2014/main" id="{BAD8A597-CFD8-9540-B622-8C966F180527}"/>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54" name="Rectangle 53">
                  <a:extLst>
                    <a:ext uri="{FF2B5EF4-FFF2-40B4-BE49-F238E27FC236}">
                      <a16:creationId xmlns:a16="http://schemas.microsoft.com/office/drawing/2014/main" id="{F6AF7F57-3568-CC47-81C7-093AEBAFC96C}"/>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55" name="AutoShape 6">
                  <a:extLst>
                    <a:ext uri="{FF2B5EF4-FFF2-40B4-BE49-F238E27FC236}">
                      <a16:creationId xmlns:a16="http://schemas.microsoft.com/office/drawing/2014/main" id="{8642A6F7-A60B-E14C-AB8F-7A9B09CA8547}"/>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56" name="Rectangle 55">
                  <a:extLst>
                    <a:ext uri="{FF2B5EF4-FFF2-40B4-BE49-F238E27FC236}">
                      <a16:creationId xmlns:a16="http://schemas.microsoft.com/office/drawing/2014/main" id="{41426558-6C5A-824E-82EF-CE5DF4A8DA08}"/>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sp>
          <p:nvSpPr>
            <p:cNvPr id="61" name="object 32">
              <a:extLst>
                <a:ext uri="{FF2B5EF4-FFF2-40B4-BE49-F238E27FC236}">
                  <a16:creationId xmlns:a16="http://schemas.microsoft.com/office/drawing/2014/main" id="{2D34643E-2AB2-3342-9076-CEBE83072016}"/>
                </a:ext>
              </a:extLst>
            </p:cNvPr>
            <p:cNvSpPr txBox="1"/>
            <p:nvPr/>
          </p:nvSpPr>
          <p:spPr>
            <a:xfrm>
              <a:off x="3886200" y="1905000"/>
              <a:ext cx="1524000" cy="304800"/>
            </a:xfrm>
            <a:prstGeom prst="rect">
              <a:avLst/>
            </a:prstGeom>
            <a:solidFill>
              <a:srgbClr val="F0AD00"/>
            </a:solidFill>
            <a:ln w="9525">
              <a:solidFill>
                <a:srgbClr val="000000"/>
              </a:solidFill>
            </a:ln>
          </p:spPr>
          <p:txBody>
            <a:bodyPr vert="horz" wrap="square" lIns="0" tIns="0" rIns="0" bIns="0" rtlCol="0">
              <a:spAutoFit/>
            </a:bodyPr>
            <a:lstStyle/>
            <a:p>
              <a:pPr marL="437515">
                <a:lnSpc>
                  <a:spcPct val="100000"/>
                </a:lnSpc>
              </a:pPr>
              <a:r>
                <a:rPr sz="2000" b="1" spc="-20" dirty="0">
                  <a:latin typeface="Corbel"/>
                  <a:cs typeface="Corbel"/>
                </a:rPr>
                <a:t>Swi</a:t>
              </a:r>
              <a:r>
                <a:rPr sz="2000" b="1" spc="-15" dirty="0">
                  <a:latin typeface="Corbel"/>
                  <a:cs typeface="Corbel"/>
                </a:rPr>
                <a:t>t</a:t>
              </a:r>
              <a:r>
                <a:rPr sz="2000" b="1" dirty="0">
                  <a:latin typeface="Corbel"/>
                  <a:cs typeface="Corbel"/>
                </a:rPr>
                <a:t>ch</a:t>
              </a:r>
            </a:p>
          </p:txBody>
        </p:sp>
        <p:sp>
          <p:nvSpPr>
            <p:cNvPr id="62" name="object 33">
              <a:extLst>
                <a:ext uri="{FF2B5EF4-FFF2-40B4-BE49-F238E27FC236}">
                  <a16:creationId xmlns:a16="http://schemas.microsoft.com/office/drawing/2014/main" id="{DC77585F-5FA5-8349-8FED-25F930F0A56A}"/>
                </a:ext>
              </a:extLst>
            </p:cNvPr>
            <p:cNvSpPr/>
            <p:nvPr/>
          </p:nvSpPr>
          <p:spPr>
            <a:xfrm>
              <a:off x="2667000" y="2209800"/>
              <a:ext cx="1371600" cy="609600"/>
            </a:xfrm>
            <a:custGeom>
              <a:avLst/>
              <a:gdLst/>
              <a:ahLst/>
              <a:cxnLst/>
              <a:rect l="l" t="t" r="r" b="b"/>
              <a:pathLst>
                <a:path w="1371600" h="609600">
                  <a:moveTo>
                    <a:pt x="0" y="609600"/>
                  </a:moveTo>
                  <a:lnTo>
                    <a:pt x="1371600" y="0"/>
                  </a:lnTo>
                </a:path>
              </a:pathLst>
            </a:custGeom>
            <a:ln w="9525">
              <a:solidFill>
                <a:srgbClr val="000000"/>
              </a:solidFill>
            </a:ln>
          </p:spPr>
          <p:txBody>
            <a:bodyPr wrap="square" lIns="0" tIns="0" rIns="0" bIns="0" rtlCol="0"/>
            <a:lstStyle/>
            <a:p>
              <a:endParaRPr/>
            </a:p>
          </p:txBody>
        </p:sp>
        <p:sp>
          <p:nvSpPr>
            <p:cNvPr id="63" name="object 34">
              <a:extLst>
                <a:ext uri="{FF2B5EF4-FFF2-40B4-BE49-F238E27FC236}">
                  <a16:creationId xmlns:a16="http://schemas.microsoft.com/office/drawing/2014/main" id="{709D90CA-BA05-E149-A344-65460C4FAC62}"/>
                </a:ext>
              </a:extLst>
            </p:cNvPr>
            <p:cNvSpPr/>
            <p:nvPr/>
          </p:nvSpPr>
          <p:spPr>
            <a:xfrm>
              <a:off x="5105400" y="2209800"/>
              <a:ext cx="1447800" cy="609600"/>
            </a:xfrm>
            <a:custGeom>
              <a:avLst/>
              <a:gdLst/>
              <a:ahLst/>
              <a:cxnLst/>
              <a:rect l="l" t="t" r="r" b="b"/>
              <a:pathLst>
                <a:path w="1447800" h="609600">
                  <a:moveTo>
                    <a:pt x="0" y="0"/>
                  </a:moveTo>
                  <a:lnTo>
                    <a:pt x="1447800" y="609600"/>
                  </a:lnTo>
                </a:path>
              </a:pathLst>
            </a:custGeom>
            <a:ln w="9525">
              <a:solidFill>
                <a:srgbClr val="000000"/>
              </a:solidFill>
            </a:ln>
          </p:spPr>
          <p:txBody>
            <a:bodyPr wrap="square" lIns="0" tIns="0" rIns="0" bIns="0" rtlCol="0"/>
            <a:lstStyle/>
            <a:p>
              <a:endParaRPr/>
            </a:p>
          </p:txBody>
        </p:sp>
        <p:sp>
          <p:nvSpPr>
            <p:cNvPr id="64" name="object 13">
              <a:extLst>
                <a:ext uri="{FF2B5EF4-FFF2-40B4-BE49-F238E27FC236}">
                  <a16:creationId xmlns:a16="http://schemas.microsoft.com/office/drawing/2014/main" id="{309902E9-380B-B442-890F-DFCF0703B735}"/>
                </a:ext>
              </a:extLst>
            </p:cNvPr>
            <p:cNvSpPr txBox="1"/>
            <p:nvPr/>
          </p:nvSpPr>
          <p:spPr>
            <a:xfrm>
              <a:off x="4525046" y="4395675"/>
              <a:ext cx="338455" cy="382270"/>
            </a:xfrm>
            <a:prstGeom prst="rect">
              <a:avLst/>
            </a:prstGeom>
          </p:spPr>
          <p:txBody>
            <a:bodyPr vert="horz" wrap="square" lIns="0" tIns="0" rIns="0" bIns="0" rtlCol="0">
              <a:spAutoFit/>
            </a:bodyPr>
            <a:lstStyle/>
            <a:p>
              <a:pPr marL="12700">
                <a:lnSpc>
                  <a:spcPct val="100000"/>
                </a:lnSpc>
              </a:pPr>
              <a:r>
                <a:rPr sz="2800" b="1" dirty="0">
                  <a:latin typeface="Corbel"/>
                  <a:cs typeface="Corbel"/>
                </a:rPr>
                <a:t>…</a:t>
              </a:r>
              <a:endParaRPr sz="2800" dirty="0">
                <a:latin typeface="Corbel"/>
                <a:cs typeface="Corbel"/>
              </a:endParaRPr>
            </a:p>
          </p:txBody>
        </p:sp>
      </p:grpSp>
      <p:sp>
        <p:nvSpPr>
          <p:cNvPr id="66" name="object 35">
            <a:extLst>
              <a:ext uri="{FF2B5EF4-FFF2-40B4-BE49-F238E27FC236}">
                <a16:creationId xmlns:a16="http://schemas.microsoft.com/office/drawing/2014/main" id="{7ACD6E90-B050-A048-A1A5-24A3538948A1}"/>
              </a:ext>
            </a:extLst>
          </p:cNvPr>
          <p:cNvSpPr txBox="1"/>
          <p:nvPr/>
        </p:nvSpPr>
        <p:spPr>
          <a:xfrm>
            <a:off x="5662724" y="1497291"/>
            <a:ext cx="3314700" cy="830997"/>
          </a:xfrm>
          <a:prstGeom prst="rect">
            <a:avLst/>
          </a:prstGeom>
        </p:spPr>
        <p:txBody>
          <a:bodyPr vert="horz" wrap="square" lIns="0" tIns="0" rIns="0" bIns="0" rtlCol="0">
            <a:spAutoFit/>
          </a:bodyPr>
          <a:lstStyle/>
          <a:p>
            <a:pPr marL="12700" marR="5080">
              <a:lnSpc>
                <a:spcPct val="100000"/>
              </a:lnSpc>
            </a:pPr>
            <a:r>
              <a:rPr lang="en-US" sz="1800" b="1" dirty="0">
                <a:latin typeface="Calibri" panose="020F0502020204030204" pitchFamily="34" charset="0"/>
                <a:cs typeface="Calibri" panose="020F0502020204030204" pitchFamily="34" charset="0"/>
              </a:rPr>
              <a:t>Backbone switch </a:t>
            </a:r>
            <a:r>
              <a:rPr lang="en-US" sz="1800" dirty="0">
                <a:latin typeface="Calibri" panose="020F0502020204030204" pitchFamily="34" charset="0"/>
                <a:cs typeface="Calibri" panose="020F0502020204030204" pitchFamily="34" charset="0"/>
              </a:rPr>
              <a:t>- connect racks </a:t>
            </a:r>
          </a:p>
          <a:p>
            <a:pPr marL="12700" marR="5080">
              <a:lnSpc>
                <a:spcPct val="100000"/>
              </a:lnSpc>
            </a:pPr>
            <a:r>
              <a:rPr lang="en-US" sz="1800" dirty="0">
                <a:latin typeface="Calibri" panose="020F0502020204030204" pitchFamily="34" charset="0"/>
                <a:cs typeface="Calibri" panose="020F0502020204030204" pitchFamily="34" charset="0"/>
              </a:rPr>
              <a:t>e.g., </a:t>
            </a:r>
            <a:r>
              <a:rPr lang="en-US" sz="1800" dirty="0">
                <a:solidFill>
                  <a:srgbClr val="3366FF"/>
                </a:solidFill>
                <a:latin typeface="Calibri" panose="020F0502020204030204" pitchFamily="34" charset="0"/>
                <a:cs typeface="Calibri" panose="020F0502020204030204" pitchFamily="34" charset="0"/>
              </a:rPr>
              <a:t>2-10</a:t>
            </a:r>
            <a:r>
              <a:rPr lang="en-US" sz="1800" spc="-65" dirty="0">
                <a:solidFill>
                  <a:srgbClr val="3366FF"/>
                </a:solidFill>
                <a:latin typeface="Calibri" panose="020F0502020204030204" pitchFamily="34" charset="0"/>
                <a:cs typeface="Calibri" panose="020F0502020204030204" pitchFamily="34" charset="0"/>
              </a:rPr>
              <a:t> </a:t>
            </a:r>
            <a:r>
              <a:rPr lang="en-US" sz="1800" spc="-20" dirty="0">
                <a:solidFill>
                  <a:srgbClr val="3366FF"/>
                </a:solidFill>
                <a:latin typeface="Calibri" panose="020F0502020204030204" pitchFamily="34" charset="0"/>
                <a:cs typeface="Calibri" panose="020F0502020204030204" pitchFamily="34" charset="0"/>
              </a:rPr>
              <a:t>G</a:t>
            </a:r>
            <a:r>
              <a:rPr lang="en-US" sz="1800" spc="-15" dirty="0">
                <a:solidFill>
                  <a:srgbClr val="3366FF"/>
                </a:solidFill>
                <a:latin typeface="Calibri" panose="020F0502020204030204" pitchFamily="34" charset="0"/>
                <a:cs typeface="Calibri" panose="020F0502020204030204" pitchFamily="34" charset="0"/>
              </a:rPr>
              <a:t>B/</a:t>
            </a:r>
            <a:r>
              <a:rPr lang="en-US" sz="1800" spc="-10" dirty="0">
                <a:solidFill>
                  <a:srgbClr val="3366FF"/>
                </a:solidFill>
                <a:latin typeface="Calibri" panose="020F0502020204030204" pitchFamily="34" charset="0"/>
                <a:cs typeface="Calibri" panose="020F0502020204030204" pitchFamily="34" charset="0"/>
              </a:rPr>
              <a:t>sec </a:t>
            </a:r>
            <a:r>
              <a:rPr lang="en-US" sz="1800" spc="-10" dirty="0">
                <a:latin typeface="Calibri" panose="020F0502020204030204" pitchFamily="34" charset="0"/>
                <a:cs typeface="Calibri" panose="020F0502020204030204" pitchFamily="34" charset="0"/>
              </a:rPr>
              <a:t>bandwidth</a:t>
            </a:r>
            <a:r>
              <a:rPr lang="en-US" sz="1800" spc="-10" dirty="0">
                <a:solidFill>
                  <a:srgbClr val="3366FF"/>
                </a:solidFill>
                <a:latin typeface="Calibri" panose="020F0502020204030204" pitchFamily="34" charset="0"/>
                <a:cs typeface="Calibri" panose="020F0502020204030204" pitchFamily="34" charset="0"/>
              </a:rPr>
              <a:t> </a:t>
            </a:r>
            <a:r>
              <a:rPr sz="1800" spc="-15" dirty="0">
                <a:latin typeface="Calibri" panose="020F0502020204030204" pitchFamily="34" charset="0"/>
                <a:cs typeface="Calibri" panose="020F0502020204030204" pitchFamily="34" charset="0"/>
              </a:rPr>
              <a:t>b</a:t>
            </a:r>
            <a:r>
              <a:rPr sz="1800" spc="-20" dirty="0">
                <a:latin typeface="Calibri" panose="020F0502020204030204" pitchFamily="34" charset="0"/>
                <a:cs typeface="Calibri" panose="020F0502020204030204" pitchFamily="34" charset="0"/>
              </a:rPr>
              <a:t>e</a:t>
            </a:r>
            <a:r>
              <a:rPr sz="1800" spc="-5" dirty="0">
                <a:latin typeface="Calibri" panose="020F0502020204030204" pitchFamily="34" charset="0"/>
                <a:cs typeface="Calibri" panose="020F0502020204030204" pitchFamily="34" charset="0"/>
              </a:rPr>
              <a:t>t</a:t>
            </a:r>
            <a:r>
              <a:rPr sz="1800" spc="-25" dirty="0">
                <a:latin typeface="Calibri" panose="020F0502020204030204" pitchFamily="34" charset="0"/>
                <a:cs typeface="Calibri" panose="020F0502020204030204" pitchFamily="34" charset="0"/>
              </a:rPr>
              <a:t>w</a:t>
            </a:r>
            <a:r>
              <a:rPr sz="1800" spc="-20" dirty="0">
                <a:latin typeface="Calibri" panose="020F0502020204030204" pitchFamily="34" charset="0"/>
                <a:cs typeface="Calibri" panose="020F0502020204030204" pitchFamily="34" charset="0"/>
              </a:rPr>
              <a:t>ee</a:t>
            </a:r>
            <a:r>
              <a:rPr sz="1800" dirty="0">
                <a:latin typeface="Calibri" panose="020F0502020204030204" pitchFamily="34" charset="0"/>
                <a:cs typeface="Calibri" panose="020F0502020204030204" pitchFamily="34" charset="0"/>
              </a:rPr>
              <a:t>n </a:t>
            </a:r>
            <a:r>
              <a:rPr sz="1800" spc="-15" dirty="0">
                <a:latin typeface="Calibri" panose="020F0502020204030204" pitchFamily="34" charset="0"/>
                <a:cs typeface="Calibri" panose="020F0502020204030204" pitchFamily="34" charset="0"/>
              </a:rPr>
              <a:t>r</a:t>
            </a:r>
            <a:r>
              <a:rPr sz="1800" spc="-5" dirty="0">
                <a:latin typeface="Calibri" panose="020F0502020204030204" pitchFamily="34" charset="0"/>
                <a:cs typeface="Calibri" panose="020F0502020204030204" pitchFamily="34" charset="0"/>
              </a:rPr>
              <a:t>a</a:t>
            </a:r>
            <a:r>
              <a:rPr sz="1800" dirty="0">
                <a:latin typeface="Calibri" panose="020F0502020204030204" pitchFamily="34" charset="0"/>
                <a:cs typeface="Calibri" panose="020F0502020204030204" pitchFamily="34" charset="0"/>
              </a:rPr>
              <a:t>c</a:t>
            </a:r>
            <a:r>
              <a:rPr sz="1800" spc="-10" dirty="0">
                <a:latin typeface="Calibri" panose="020F0502020204030204" pitchFamily="34" charset="0"/>
                <a:cs typeface="Calibri" panose="020F0502020204030204" pitchFamily="34" charset="0"/>
              </a:rPr>
              <a:t>k</a:t>
            </a:r>
            <a:r>
              <a:rPr lang="en-US" sz="1800" spc="-10" dirty="0">
                <a:latin typeface="Calibri" panose="020F0502020204030204" pitchFamily="34" charset="0"/>
                <a:cs typeface="Calibri" panose="020F0502020204030204" pitchFamily="34" charset="0"/>
              </a:rPr>
              <a:t>s</a:t>
            </a:r>
            <a:endParaRPr sz="1800" dirty="0">
              <a:latin typeface="Calibri" panose="020F0502020204030204" pitchFamily="34" charset="0"/>
              <a:cs typeface="Calibri" panose="020F0502020204030204" pitchFamily="34" charset="0"/>
            </a:endParaRPr>
          </a:p>
        </p:txBody>
      </p:sp>
      <p:sp>
        <p:nvSpPr>
          <p:cNvPr id="2" name="Rectangle 1"/>
          <p:cNvSpPr/>
          <p:nvPr/>
        </p:nvSpPr>
        <p:spPr bwMode="auto">
          <a:xfrm>
            <a:off x="304800" y="2590800"/>
            <a:ext cx="3886200" cy="35814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40" name="Rectangle 39"/>
          <p:cNvSpPr/>
          <p:nvPr/>
        </p:nvSpPr>
        <p:spPr bwMode="auto">
          <a:xfrm>
            <a:off x="4953000" y="2590800"/>
            <a:ext cx="3886200" cy="35814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3" name="TextBox 2"/>
          <p:cNvSpPr txBox="1"/>
          <p:nvPr/>
        </p:nvSpPr>
        <p:spPr>
          <a:xfrm>
            <a:off x="7620000" y="5791200"/>
            <a:ext cx="687808" cy="369332"/>
          </a:xfrm>
          <a:prstGeom prst="rect">
            <a:avLst/>
          </a:prstGeom>
          <a:noFill/>
        </p:spPr>
        <p:txBody>
          <a:bodyPr wrap="none" rtlCol="0">
            <a:spAutoFit/>
          </a:bodyPr>
          <a:lstStyle/>
          <a:p>
            <a:r>
              <a:rPr lang="en-US" sz="1800" dirty="0"/>
              <a:t>node</a:t>
            </a:r>
          </a:p>
        </p:txBody>
      </p:sp>
      <p:sp>
        <p:nvSpPr>
          <p:cNvPr id="42" name="TextBox 41"/>
          <p:cNvSpPr txBox="1"/>
          <p:nvPr/>
        </p:nvSpPr>
        <p:spPr>
          <a:xfrm>
            <a:off x="5334000" y="5791200"/>
            <a:ext cx="687808" cy="369332"/>
          </a:xfrm>
          <a:prstGeom prst="rect">
            <a:avLst/>
          </a:prstGeom>
          <a:noFill/>
        </p:spPr>
        <p:txBody>
          <a:bodyPr wrap="none" rtlCol="0">
            <a:spAutoFit/>
          </a:bodyPr>
          <a:lstStyle/>
          <a:p>
            <a:r>
              <a:rPr lang="en-US" sz="1800" dirty="0"/>
              <a:t>node</a:t>
            </a:r>
          </a:p>
        </p:txBody>
      </p:sp>
      <p:sp>
        <p:nvSpPr>
          <p:cNvPr id="43" name="TextBox 42"/>
          <p:cNvSpPr txBox="1"/>
          <p:nvPr/>
        </p:nvSpPr>
        <p:spPr>
          <a:xfrm>
            <a:off x="3048000" y="5791200"/>
            <a:ext cx="687808" cy="369332"/>
          </a:xfrm>
          <a:prstGeom prst="rect">
            <a:avLst/>
          </a:prstGeom>
          <a:noFill/>
        </p:spPr>
        <p:txBody>
          <a:bodyPr wrap="none" rtlCol="0">
            <a:spAutoFit/>
          </a:bodyPr>
          <a:lstStyle/>
          <a:p>
            <a:r>
              <a:rPr lang="en-US" sz="1800" dirty="0"/>
              <a:t>node</a:t>
            </a:r>
          </a:p>
        </p:txBody>
      </p:sp>
      <p:sp>
        <p:nvSpPr>
          <p:cNvPr id="45" name="TextBox 44"/>
          <p:cNvSpPr txBox="1"/>
          <p:nvPr/>
        </p:nvSpPr>
        <p:spPr>
          <a:xfrm>
            <a:off x="762000" y="5791200"/>
            <a:ext cx="687808" cy="369332"/>
          </a:xfrm>
          <a:prstGeom prst="rect">
            <a:avLst/>
          </a:prstGeom>
          <a:noFill/>
        </p:spPr>
        <p:txBody>
          <a:bodyPr wrap="none" rtlCol="0">
            <a:spAutoFit/>
          </a:bodyPr>
          <a:lstStyle/>
          <a:p>
            <a:r>
              <a:rPr lang="en-US" sz="1800" dirty="0"/>
              <a:t>node</a:t>
            </a:r>
          </a:p>
        </p:txBody>
      </p:sp>
      <p:sp>
        <p:nvSpPr>
          <p:cNvPr id="65" name="TextBox 64"/>
          <p:cNvSpPr txBox="1"/>
          <p:nvPr/>
        </p:nvSpPr>
        <p:spPr>
          <a:xfrm>
            <a:off x="6553200" y="6172200"/>
            <a:ext cx="607859" cy="369332"/>
          </a:xfrm>
          <a:prstGeom prst="rect">
            <a:avLst/>
          </a:prstGeom>
          <a:noFill/>
        </p:spPr>
        <p:txBody>
          <a:bodyPr wrap="none" rtlCol="0">
            <a:spAutoFit/>
          </a:bodyPr>
          <a:lstStyle/>
          <a:p>
            <a:r>
              <a:rPr lang="en-US" sz="1800" dirty="0"/>
              <a:t>rack</a:t>
            </a:r>
          </a:p>
        </p:txBody>
      </p:sp>
      <p:sp>
        <p:nvSpPr>
          <p:cNvPr id="67" name="TextBox 66"/>
          <p:cNvSpPr txBox="1"/>
          <p:nvPr/>
        </p:nvSpPr>
        <p:spPr>
          <a:xfrm>
            <a:off x="1905000" y="6183868"/>
            <a:ext cx="607859" cy="369332"/>
          </a:xfrm>
          <a:prstGeom prst="rect">
            <a:avLst/>
          </a:prstGeom>
          <a:noFill/>
        </p:spPr>
        <p:txBody>
          <a:bodyPr wrap="none" rtlCol="0">
            <a:spAutoFit/>
          </a:bodyPr>
          <a:lstStyle/>
          <a:p>
            <a:r>
              <a:rPr lang="en-US" sz="1800" dirty="0"/>
              <a:t>rack</a:t>
            </a:r>
          </a:p>
        </p:txBody>
      </p:sp>
      <p:sp>
        <p:nvSpPr>
          <p:cNvPr id="6" name="Slide Number Placeholder 5">
            <a:extLst>
              <a:ext uri="{FF2B5EF4-FFF2-40B4-BE49-F238E27FC236}">
                <a16:creationId xmlns:a16="http://schemas.microsoft.com/office/drawing/2014/main" id="{9A116C0F-3A98-114F-B77F-5D818EB8C28C}"/>
              </a:ext>
            </a:extLst>
          </p:cNvPr>
          <p:cNvSpPr>
            <a:spLocks noGrp="1"/>
          </p:cNvSpPr>
          <p:nvPr>
            <p:ph type="sldNum" sz="quarter" idx="12"/>
          </p:nvPr>
        </p:nvSpPr>
        <p:spPr/>
        <p:txBody>
          <a:bodyPr/>
          <a:lstStyle/>
          <a:p>
            <a:pPr>
              <a:defRPr/>
            </a:pPr>
            <a:fld id="{29BF1C62-8831-3249-A433-009753E34508}" type="slidenum">
              <a:rPr lang="en-US" smtClean="0"/>
              <a:pPr>
                <a:defRPr/>
              </a:pPr>
              <a:t>11</a:t>
            </a:fld>
            <a:endParaRPr lang="en-US"/>
          </a:p>
        </p:txBody>
      </p:sp>
    </p:spTree>
    <p:extLst>
      <p:ext uri="{BB962C8B-B14F-4D97-AF65-F5344CB8AC3E}">
        <p14:creationId xmlns:p14="http://schemas.microsoft.com/office/powerpoint/2010/main" val="4065355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152400" y="152400"/>
            <a:ext cx="8915400" cy="5791200"/>
          </a:xfrm>
          <a:prstGeom prst="rect">
            <a:avLst/>
          </a:prstGeom>
          <a:blipFill>
            <a:blip r:embed="rId3" cstate="print"/>
            <a:stretch>
              <a:fillRect/>
            </a:stretch>
          </a:blipFill>
        </p:spPr>
        <p:txBody>
          <a:bodyPr wrap="square" lIns="0" tIns="0" rIns="0" bIns="0" rtlCol="0"/>
          <a:lstStyle/>
          <a:p>
            <a:endParaRPr/>
          </a:p>
        </p:txBody>
      </p:sp>
      <p:sp>
        <p:nvSpPr>
          <p:cNvPr id="8" name="Rectangle 7">
            <a:extLst>
              <a:ext uri="{FF2B5EF4-FFF2-40B4-BE49-F238E27FC236}">
                <a16:creationId xmlns:a16="http://schemas.microsoft.com/office/drawing/2014/main" id="{3756B8A8-4664-D04B-9F7C-CC869249FDB4}"/>
              </a:ext>
            </a:extLst>
          </p:cNvPr>
          <p:cNvSpPr/>
          <p:nvPr/>
        </p:nvSpPr>
        <p:spPr>
          <a:xfrm>
            <a:off x="507256" y="6156127"/>
            <a:ext cx="8129486" cy="369332"/>
          </a:xfrm>
          <a:prstGeom prst="rect">
            <a:avLst/>
          </a:prstGeom>
        </p:spPr>
        <p:txBody>
          <a:bodyPr wrap="square">
            <a:spAutoFit/>
          </a:bodyPr>
          <a:lstStyle/>
          <a:p>
            <a:pPr marL="12700">
              <a:lnSpc>
                <a:spcPct val="100000"/>
              </a:lnSpc>
            </a:pPr>
            <a:r>
              <a:rPr lang="en-US" sz="1800" dirty="0">
                <a:latin typeface="Arial"/>
                <a:cs typeface="Arial"/>
              </a:rPr>
              <a:t>In</a:t>
            </a:r>
            <a:r>
              <a:rPr lang="en-US" sz="1800" spc="-15" dirty="0">
                <a:latin typeface="Arial"/>
                <a:cs typeface="Arial"/>
              </a:rPr>
              <a:t> </a:t>
            </a:r>
            <a:r>
              <a:rPr lang="en-US" sz="1800" spc="5" dirty="0">
                <a:latin typeface="Arial"/>
                <a:cs typeface="Arial"/>
              </a:rPr>
              <a:t>20</a:t>
            </a:r>
            <a:r>
              <a:rPr lang="en-US" sz="1800" spc="-140" dirty="0">
                <a:latin typeface="Arial"/>
                <a:cs typeface="Arial"/>
              </a:rPr>
              <a:t>1</a:t>
            </a:r>
            <a:r>
              <a:rPr lang="en-US" sz="1800" dirty="0">
                <a:latin typeface="Arial"/>
                <a:cs typeface="Arial"/>
              </a:rPr>
              <a:t>1</a:t>
            </a:r>
            <a:r>
              <a:rPr lang="en-US" sz="1800" spc="-15" dirty="0">
                <a:latin typeface="Arial"/>
                <a:cs typeface="Arial"/>
              </a:rPr>
              <a:t> </a:t>
            </a:r>
            <a:r>
              <a:rPr lang="en-US" sz="1800" spc="5" dirty="0">
                <a:latin typeface="Arial"/>
                <a:cs typeface="Arial"/>
              </a:rPr>
              <a:t>i</a:t>
            </a:r>
            <a:r>
              <a:rPr lang="en-US" sz="1800" dirty="0">
                <a:latin typeface="Arial"/>
                <a:cs typeface="Arial"/>
              </a:rPr>
              <a:t>t</a:t>
            </a:r>
            <a:r>
              <a:rPr lang="en-US" sz="1800" spc="5" dirty="0">
                <a:latin typeface="Arial"/>
                <a:cs typeface="Arial"/>
              </a:rPr>
              <a:t> </a:t>
            </a:r>
            <a:r>
              <a:rPr lang="en-US" sz="1800" spc="-30" dirty="0">
                <a:latin typeface="Arial"/>
                <a:cs typeface="Arial"/>
              </a:rPr>
              <a:t>w</a:t>
            </a:r>
            <a:r>
              <a:rPr lang="en-US" sz="1800" spc="5" dirty="0">
                <a:latin typeface="Arial"/>
                <a:cs typeface="Arial"/>
              </a:rPr>
              <a:t>a</a:t>
            </a:r>
            <a:r>
              <a:rPr lang="en-US" sz="1800" dirty="0">
                <a:latin typeface="Arial"/>
                <a:cs typeface="Arial"/>
              </a:rPr>
              <a:t>s</a:t>
            </a:r>
            <a:r>
              <a:rPr lang="en-US" sz="1800" spc="15" dirty="0">
                <a:latin typeface="Arial"/>
                <a:cs typeface="Arial"/>
              </a:rPr>
              <a:t> </a:t>
            </a:r>
            <a:r>
              <a:rPr lang="en-US" sz="1800" spc="5" dirty="0" err="1">
                <a:latin typeface="Arial"/>
                <a:cs typeface="Arial"/>
              </a:rPr>
              <a:t>gue</a:t>
            </a:r>
            <a:r>
              <a:rPr lang="en-US" sz="1800" spc="10" dirty="0" err="1">
                <a:latin typeface="Arial"/>
                <a:cs typeface="Arial"/>
              </a:rPr>
              <a:t>s</a:t>
            </a:r>
            <a:r>
              <a:rPr lang="en-US" sz="1800" dirty="0" err="1">
                <a:latin typeface="Arial"/>
                <a:cs typeface="Arial"/>
              </a:rPr>
              <a:t>t</a:t>
            </a:r>
            <a:r>
              <a:rPr lang="en-US" sz="1800" spc="5" dirty="0" err="1">
                <a:latin typeface="Arial"/>
                <a:cs typeface="Arial"/>
              </a:rPr>
              <a:t>i</a:t>
            </a:r>
            <a:r>
              <a:rPr lang="en-US" sz="1800" spc="10" dirty="0" err="1">
                <a:latin typeface="Arial"/>
                <a:cs typeface="Arial"/>
              </a:rPr>
              <a:t>m</a:t>
            </a:r>
            <a:r>
              <a:rPr lang="en-US" sz="1800" spc="5" dirty="0" err="1">
                <a:latin typeface="Arial"/>
                <a:cs typeface="Arial"/>
              </a:rPr>
              <a:t>a</a:t>
            </a:r>
            <a:r>
              <a:rPr lang="en-US" sz="1800" dirty="0" err="1">
                <a:latin typeface="Arial"/>
                <a:cs typeface="Arial"/>
              </a:rPr>
              <a:t>t</a:t>
            </a:r>
            <a:r>
              <a:rPr lang="en-US" sz="1800" spc="-20" dirty="0" err="1">
                <a:latin typeface="Arial"/>
                <a:cs typeface="Arial"/>
              </a:rPr>
              <a:t>e</a:t>
            </a:r>
            <a:r>
              <a:rPr lang="en-US" sz="1800" dirty="0" err="1">
                <a:latin typeface="Arial"/>
                <a:cs typeface="Arial"/>
              </a:rPr>
              <a:t>d</a:t>
            </a:r>
            <a:r>
              <a:rPr lang="en-US" sz="1800" spc="-65" dirty="0">
                <a:latin typeface="Arial"/>
                <a:cs typeface="Arial"/>
              </a:rPr>
              <a:t> </a:t>
            </a:r>
            <a:r>
              <a:rPr lang="en-US" sz="1800" dirty="0">
                <a:latin typeface="Arial"/>
                <a:cs typeface="Arial"/>
              </a:rPr>
              <a:t>t</a:t>
            </a:r>
            <a:r>
              <a:rPr lang="en-US" sz="1800" spc="5" dirty="0">
                <a:latin typeface="Arial"/>
                <a:cs typeface="Arial"/>
              </a:rPr>
              <a:t>ha</a:t>
            </a:r>
            <a:r>
              <a:rPr lang="en-US" sz="1800" dirty="0">
                <a:latin typeface="Arial"/>
                <a:cs typeface="Arial"/>
              </a:rPr>
              <a:t>t</a:t>
            </a:r>
            <a:r>
              <a:rPr lang="en-US" sz="1800" spc="-20" dirty="0">
                <a:latin typeface="Arial"/>
                <a:cs typeface="Arial"/>
              </a:rPr>
              <a:t> </a:t>
            </a:r>
            <a:r>
              <a:rPr lang="en-US" sz="1800" spc="-10" dirty="0">
                <a:latin typeface="Arial"/>
                <a:cs typeface="Arial"/>
              </a:rPr>
              <a:t>G</a:t>
            </a:r>
            <a:r>
              <a:rPr lang="en-US" sz="1800" spc="5" dirty="0">
                <a:latin typeface="Arial"/>
                <a:cs typeface="Arial"/>
              </a:rPr>
              <a:t>oogl</a:t>
            </a:r>
            <a:r>
              <a:rPr lang="en-US" sz="1800" dirty="0">
                <a:latin typeface="Arial"/>
                <a:cs typeface="Arial"/>
              </a:rPr>
              <a:t>e</a:t>
            </a:r>
            <a:r>
              <a:rPr lang="en-US" sz="1800" spc="-40" dirty="0">
                <a:latin typeface="Arial"/>
                <a:cs typeface="Arial"/>
              </a:rPr>
              <a:t> </a:t>
            </a:r>
            <a:r>
              <a:rPr lang="en-US" sz="1800" spc="5" dirty="0">
                <a:latin typeface="Arial"/>
                <a:cs typeface="Arial"/>
              </a:rPr>
              <a:t>ha</a:t>
            </a:r>
            <a:r>
              <a:rPr lang="en-US" sz="1800" dirty="0">
                <a:latin typeface="Arial"/>
                <a:cs typeface="Arial"/>
              </a:rPr>
              <a:t>d</a:t>
            </a:r>
            <a:r>
              <a:rPr lang="en-US" sz="1800" spc="-15" dirty="0">
                <a:latin typeface="Arial"/>
                <a:cs typeface="Arial"/>
              </a:rPr>
              <a:t> </a:t>
            </a:r>
            <a:r>
              <a:rPr lang="en-US" sz="1800" spc="5" dirty="0">
                <a:latin typeface="Arial"/>
                <a:cs typeface="Arial"/>
              </a:rPr>
              <a:t>1</a:t>
            </a:r>
            <a:r>
              <a:rPr lang="en-US" sz="1800" dirty="0">
                <a:latin typeface="Arial"/>
                <a:cs typeface="Arial"/>
              </a:rPr>
              <a:t>M</a:t>
            </a:r>
            <a:r>
              <a:rPr lang="en-US" sz="1800" spc="-10" dirty="0">
                <a:latin typeface="Arial"/>
                <a:cs typeface="Arial"/>
              </a:rPr>
              <a:t> </a:t>
            </a:r>
            <a:r>
              <a:rPr lang="en-US" sz="1800" spc="10" dirty="0">
                <a:latin typeface="Arial"/>
                <a:cs typeface="Arial"/>
              </a:rPr>
              <a:t>m</a:t>
            </a:r>
            <a:r>
              <a:rPr lang="en-US" sz="1800" spc="5" dirty="0">
                <a:latin typeface="Arial"/>
                <a:cs typeface="Arial"/>
              </a:rPr>
              <a:t>a</a:t>
            </a:r>
            <a:r>
              <a:rPr lang="en-US" sz="1800" spc="10" dirty="0">
                <a:latin typeface="Arial"/>
                <a:cs typeface="Arial"/>
              </a:rPr>
              <a:t>c</a:t>
            </a:r>
            <a:r>
              <a:rPr lang="en-US" sz="1800" spc="5" dirty="0">
                <a:latin typeface="Arial"/>
                <a:cs typeface="Arial"/>
              </a:rPr>
              <a:t>hine</a:t>
            </a:r>
            <a:r>
              <a:rPr lang="en-US" sz="1800" spc="10" dirty="0">
                <a:latin typeface="Arial"/>
                <a:cs typeface="Arial"/>
              </a:rPr>
              <a:t>s</a:t>
            </a:r>
            <a:r>
              <a:rPr lang="en-US" sz="1800" dirty="0">
                <a:latin typeface="Arial"/>
                <a:cs typeface="Arial"/>
              </a:rPr>
              <a:t>,</a:t>
            </a:r>
            <a:r>
              <a:rPr lang="en-US" sz="1800" spc="-65" dirty="0">
                <a:latin typeface="Arial"/>
                <a:cs typeface="Arial"/>
              </a:rPr>
              <a:t> </a:t>
            </a:r>
            <a:r>
              <a:rPr lang="en-US" sz="1800" u="heavy" spc="5" dirty="0">
                <a:solidFill>
                  <a:srgbClr val="168BBA"/>
                </a:solidFill>
                <a:latin typeface="Arial"/>
                <a:cs typeface="Arial"/>
                <a:hlinkClick r:id="rId4"/>
              </a:rPr>
              <a:t>h</a:t>
            </a:r>
            <a:r>
              <a:rPr lang="en-US" sz="1800" u="heavy" dirty="0">
                <a:solidFill>
                  <a:srgbClr val="168BBA"/>
                </a:solidFill>
                <a:latin typeface="Arial"/>
                <a:cs typeface="Arial"/>
                <a:hlinkClick r:id="rId4"/>
              </a:rPr>
              <a:t>tt</a:t>
            </a:r>
            <a:r>
              <a:rPr lang="en-US" sz="1800" u="heavy" spc="5" dirty="0">
                <a:solidFill>
                  <a:srgbClr val="168BBA"/>
                </a:solidFill>
                <a:latin typeface="Arial"/>
                <a:cs typeface="Arial"/>
                <a:hlinkClick r:id="rId4"/>
              </a:rPr>
              <a:t>p</a:t>
            </a:r>
            <a:r>
              <a:rPr lang="en-US" sz="1800" u="heavy" dirty="0">
                <a:solidFill>
                  <a:srgbClr val="168BBA"/>
                </a:solidFill>
                <a:latin typeface="Arial"/>
                <a:cs typeface="Arial"/>
                <a:hlinkClick r:id="rId4"/>
              </a:rPr>
              <a:t>://</a:t>
            </a:r>
            <a:r>
              <a:rPr lang="en-US" sz="1800" u="heavy" spc="5" dirty="0">
                <a:solidFill>
                  <a:srgbClr val="168BBA"/>
                </a:solidFill>
                <a:latin typeface="Arial"/>
                <a:cs typeface="Arial"/>
                <a:hlinkClick r:id="rId4"/>
              </a:rPr>
              <a:t>bi</a:t>
            </a:r>
            <a:r>
              <a:rPr lang="en-US" sz="1800" u="heavy" dirty="0">
                <a:solidFill>
                  <a:srgbClr val="168BBA"/>
                </a:solidFill>
                <a:latin typeface="Arial"/>
                <a:cs typeface="Arial"/>
                <a:hlinkClick r:id="rId4"/>
              </a:rPr>
              <a:t>t.</a:t>
            </a:r>
            <a:r>
              <a:rPr lang="en-US" sz="1800" u="heavy" spc="5" dirty="0">
                <a:solidFill>
                  <a:srgbClr val="168BBA"/>
                </a:solidFill>
                <a:latin typeface="Arial"/>
                <a:cs typeface="Arial"/>
                <a:hlinkClick r:id="rId4"/>
              </a:rPr>
              <a:t>l</a:t>
            </a:r>
            <a:r>
              <a:rPr lang="en-US" sz="1800" u="heavy" spc="-15" dirty="0">
                <a:solidFill>
                  <a:srgbClr val="168BBA"/>
                </a:solidFill>
                <a:latin typeface="Arial"/>
                <a:cs typeface="Arial"/>
                <a:hlinkClick r:id="rId4"/>
              </a:rPr>
              <a:t>y</a:t>
            </a:r>
            <a:r>
              <a:rPr lang="en-US" sz="1800" u="heavy" dirty="0">
                <a:solidFill>
                  <a:srgbClr val="168BBA"/>
                </a:solidFill>
                <a:latin typeface="Arial"/>
                <a:cs typeface="Arial"/>
                <a:hlinkClick r:id="rId4"/>
              </a:rPr>
              <a:t>/</a:t>
            </a:r>
            <a:r>
              <a:rPr lang="en-US" sz="1800" u="heavy" spc="-5" dirty="0">
                <a:solidFill>
                  <a:srgbClr val="168BBA"/>
                </a:solidFill>
                <a:latin typeface="Arial"/>
                <a:cs typeface="Arial"/>
                <a:hlinkClick r:id="rId4"/>
              </a:rPr>
              <a:t>S</a:t>
            </a:r>
            <a:r>
              <a:rPr lang="en-US" sz="1800" u="heavy" spc="5" dirty="0">
                <a:solidFill>
                  <a:srgbClr val="168BBA"/>
                </a:solidFill>
                <a:latin typeface="Arial"/>
                <a:cs typeface="Arial"/>
                <a:hlinkClick r:id="rId4"/>
              </a:rPr>
              <a:t>h</a:t>
            </a:r>
            <a:r>
              <a:rPr lang="en-US" sz="1800" u="heavy" spc="-20" dirty="0">
                <a:solidFill>
                  <a:srgbClr val="168BBA"/>
                </a:solidFill>
                <a:latin typeface="Arial"/>
                <a:cs typeface="Arial"/>
                <a:hlinkClick r:id="rId4"/>
              </a:rPr>
              <a:t>h</a:t>
            </a:r>
            <a:r>
              <a:rPr lang="en-US" sz="1800" u="heavy" spc="5" dirty="0">
                <a:solidFill>
                  <a:srgbClr val="168BBA"/>
                </a:solidFill>
                <a:latin typeface="Arial"/>
                <a:cs typeface="Arial"/>
                <a:hlinkClick r:id="rId4"/>
              </a:rPr>
              <a:t>0</a:t>
            </a:r>
            <a:r>
              <a:rPr lang="en-US" sz="1800" u="heavy" spc="-5" dirty="0">
                <a:solidFill>
                  <a:srgbClr val="168BBA"/>
                </a:solidFill>
                <a:latin typeface="Arial"/>
                <a:cs typeface="Arial"/>
                <a:hlinkClick r:id="rId4"/>
              </a:rPr>
              <a:t>RO</a:t>
            </a:r>
            <a:endParaRPr lang="en-US" sz="1800" dirty="0">
              <a:latin typeface="Arial"/>
              <a:cs typeface="Arial"/>
            </a:endParaRPr>
          </a:p>
        </p:txBody>
      </p:sp>
      <p:sp>
        <p:nvSpPr>
          <p:cNvPr id="2" name="Slide Number Placeholder 1">
            <a:extLst>
              <a:ext uri="{FF2B5EF4-FFF2-40B4-BE49-F238E27FC236}">
                <a16:creationId xmlns:a16="http://schemas.microsoft.com/office/drawing/2014/main" id="{E4568626-2D33-E14C-B115-658A0D2660D0}"/>
              </a:ext>
            </a:extLst>
          </p:cNvPr>
          <p:cNvSpPr>
            <a:spLocks noGrp="1"/>
          </p:cNvSpPr>
          <p:nvPr>
            <p:ph type="sldNum" sz="quarter" idx="12"/>
          </p:nvPr>
        </p:nvSpPr>
        <p:spPr/>
        <p:txBody>
          <a:bodyPr/>
          <a:lstStyle/>
          <a:p>
            <a:pPr>
              <a:defRPr/>
            </a:pPr>
            <a:fld id="{AA613783-4C1B-7045-BD14-A25306047D9F}" type="slidenum">
              <a:rPr lang="en-US" smtClean="0"/>
              <a:pPr>
                <a:defRPr/>
              </a:pPr>
              <a:t>12</a:t>
            </a:fld>
            <a:endParaRPr lang="en-US"/>
          </a:p>
        </p:txBody>
      </p:sp>
    </p:spTree>
    <p:extLst>
      <p:ext uri="{BB962C8B-B14F-4D97-AF65-F5344CB8AC3E}">
        <p14:creationId xmlns:p14="http://schemas.microsoft.com/office/powerpoint/2010/main" val="924210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Computing Challenges</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3277820"/>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Node failures</a:t>
            </a:r>
          </a:p>
          <a:p>
            <a:pPr lvl="1">
              <a:spcAft>
                <a:spcPts val="1800"/>
              </a:spcAft>
              <a:buClr>
                <a:schemeClr val="tx1"/>
              </a:buClr>
            </a:pPr>
            <a:r>
              <a:rPr lang="en-US" sz="2000" dirty="0"/>
              <a:t>e.g., one server can stay up 3 years (1,000 days)</a:t>
            </a:r>
          </a:p>
          <a:p>
            <a:pPr lvl="1">
              <a:spcAft>
                <a:spcPts val="1800"/>
              </a:spcAft>
              <a:buClr>
                <a:schemeClr val="tx1"/>
              </a:buClr>
            </a:pPr>
            <a:r>
              <a:rPr lang="en-US" sz="2000" dirty="0"/>
              <a:t>       1,000 servers in cluster ⇒ </a:t>
            </a:r>
            <a:r>
              <a:rPr lang="en-US" sz="2000" dirty="0">
                <a:solidFill>
                  <a:srgbClr val="3366FF"/>
                </a:solidFill>
              </a:rPr>
              <a:t>1 failure/day</a:t>
            </a:r>
          </a:p>
          <a:p>
            <a:pPr lvl="1">
              <a:spcAft>
                <a:spcPts val="1800"/>
              </a:spcAft>
              <a:buClr>
                <a:schemeClr val="tx1"/>
              </a:buClr>
            </a:pPr>
            <a:r>
              <a:rPr lang="en-US" sz="2000" dirty="0"/>
              <a:t>       1M servers in cluster ⇒ </a:t>
            </a:r>
            <a:r>
              <a:rPr lang="en-US" sz="2000" dirty="0">
                <a:solidFill>
                  <a:srgbClr val="3366FF"/>
                </a:solidFill>
              </a:rPr>
              <a:t>1,000 failures/day</a:t>
            </a:r>
          </a:p>
          <a:p>
            <a:pPr lvl="1">
              <a:spcAft>
                <a:spcPts val="1800"/>
              </a:spcAft>
              <a:buClr>
                <a:schemeClr val="tx1"/>
              </a:buCl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59DCFA51-731C-FC47-B998-B85F669E1F1C}"/>
              </a:ext>
            </a:extLst>
          </p:cNvPr>
          <p:cNvSpPr>
            <a:spLocks noGrp="1"/>
          </p:cNvSpPr>
          <p:nvPr>
            <p:ph type="sldNum" sz="quarter" idx="12"/>
          </p:nvPr>
        </p:nvSpPr>
        <p:spPr/>
        <p:txBody>
          <a:bodyPr/>
          <a:lstStyle/>
          <a:p>
            <a:pPr>
              <a:defRPr/>
            </a:pPr>
            <a:fld id="{29BF1C62-8831-3249-A433-009753E34508}" type="slidenum">
              <a:rPr lang="en-US" smtClean="0"/>
              <a:pPr>
                <a:defRPr/>
              </a:pPr>
              <a:t>13</a:t>
            </a:fld>
            <a:endParaRPr lang="en-US"/>
          </a:p>
        </p:txBody>
      </p:sp>
    </p:spTree>
    <p:extLst>
      <p:ext uri="{BB962C8B-B14F-4D97-AF65-F5344CB8AC3E}">
        <p14:creationId xmlns:p14="http://schemas.microsoft.com/office/powerpoint/2010/main" val="1249440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Computing Challenges I</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5755422"/>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Node failures</a:t>
            </a:r>
          </a:p>
          <a:p>
            <a:pPr lvl="1">
              <a:spcAft>
                <a:spcPts val="1800"/>
              </a:spcAft>
              <a:buClr>
                <a:schemeClr val="tx1"/>
              </a:buClr>
            </a:pPr>
            <a:r>
              <a:rPr lang="en-US" sz="2000" dirty="0"/>
              <a:t>e.g., one server can stay up 3 years (1,000 days)</a:t>
            </a:r>
          </a:p>
          <a:p>
            <a:pPr lvl="1">
              <a:spcAft>
                <a:spcPts val="1800"/>
              </a:spcAft>
              <a:buClr>
                <a:schemeClr val="tx1"/>
              </a:buClr>
            </a:pPr>
            <a:r>
              <a:rPr lang="en-US" sz="2000" dirty="0"/>
              <a:t>       1,000 servers in cluster ⇒ </a:t>
            </a:r>
            <a:r>
              <a:rPr lang="en-US" sz="2000" dirty="0">
                <a:solidFill>
                  <a:srgbClr val="3366FF"/>
                </a:solidFill>
              </a:rPr>
              <a:t>1 failure/day</a:t>
            </a:r>
          </a:p>
          <a:p>
            <a:pPr lvl="1">
              <a:spcAft>
                <a:spcPts val="1800"/>
              </a:spcAft>
              <a:buClr>
                <a:schemeClr val="tx1"/>
              </a:buClr>
            </a:pPr>
            <a:r>
              <a:rPr lang="en-US" sz="2000" dirty="0"/>
              <a:t>       1M servers in cluster ⇒ </a:t>
            </a:r>
            <a:r>
              <a:rPr lang="en-US" sz="2000" dirty="0">
                <a:solidFill>
                  <a:srgbClr val="3366FF"/>
                </a:solidFill>
              </a:rPr>
              <a:t>1,000 failures/day</a:t>
            </a:r>
          </a:p>
          <a:p>
            <a:pPr>
              <a:spcAft>
                <a:spcPts val="1800"/>
              </a:spcAft>
              <a:buClr>
                <a:schemeClr val="tx1"/>
              </a:buClr>
            </a:pPr>
            <a:r>
              <a:rPr lang="en-US" dirty="0"/>
              <a:t>➪ Store data </a:t>
            </a:r>
            <a:r>
              <a:rPr lang="en-US" b="1" dirty="0">
                <a:solidFill>
                  <a:srgbClr val="A01A06"/>
                </a:solidFill>
              </a:rPr>
              <a:t>persistently</a:t>
            </a:r>
            <a:r>
              <a:rPr lang="en-US" dirty="0"/>
              <a:t> and keep it available when nodes fail</a:t>
            </a:r>
          </a:p>
          <a:p>
            <a:pPr>
              <a:spcAft>
                <a:spcPts val="1800"/>
              </a:spcAft>
              <a:buClr>
                <a:schemeClr val="tx1"/>
              </a:buClr>
            </a:pPr>
            <a:r>
              <a:rPr lang="en-US" dirty="0"/>
              <a:t>➪ Deal with node failures </a:t>
            </a:r>
            <a:r>
              <a:rPr lang="en-US" b="1" dirty="0">
                <a:solidFill>
                  <a:srgbClr val="A01A06"/>
                </a:solidFill>
              </a:rPr>
              <a:t>during a long running computation</a:t>
            </a:r>
            <a:endParaRPr lang="en-US" dirty="0">
              <a:solidFill>
                <a:srgbClr val="A01A06"/>
              </a:solidFill>
            </a:endParaRPr>
          </a:p>
          <a:p>
            <a:pPr marL="342900" indent="-342900">
              <a:spcAft>
                <a:spcPts val="1800"/>
              </a:spcAft>
              <a:buClr>
                <a:schemeClr val="tx1"/>
              </a:buClr>
              <a:buFont typeface="Arial" panose="020B0604020202020204" pitchFamily="34" charset="0"/>
              <a:buChar char="•"/>
            </a:pPr>
            <a:endParaRPr lang="en-US" dirty="0">
              <a:solidFill>
                <a:srgbClr val="A01A06"/>
              </a:solidFill>
            </a:endParaRPr>
          </a:p>
          <a:p>
            <a:pPr lvl="1">
              <a:spcAft>
                <a:spcPts val="1800"/>
              </a:spcAft>
              <a:buClr>
                <a:schemeClr val="tx1"/>
              </a:buCl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A24E77A4-3BC2-FD49-8374-7E68B9FED99F}"/>
              </a:ext>
            </a:extLst>
          </p:cNvPr>
          <p:cNvSpPr>
            <a:spLocks noGrp="1"/>
          </p:cNvSpPr>
          <p:nvPr>
            <p:ph type="sldNum" sz="quarter" idx="12"/>
          </p:nvPr>
        </p:nvSpPr>
        <p:spPr/>
        <p:txBody>
          <a:bodyPr/>
          <a:lstStyle/>
          <a:p>
            <a:pPr>
              <a:defRPr/>
            </a:pPr>
            <a:fld id="{29BF1C62-8831-3249-A433-009753E34508}" type="slidenum">
              <a:rPr lang="en-US" smtClean="0"/>
              <a:pPr>
                <a:defRPr/>
              </a:pPr>
              <a:t>14</a:t>
            </a:fld>
            <a:endParaRPr lang="en-US"/>
          </a:p>
        </p:txBody>
      </p:sp>
    </p:spTree>
    <p:extLst>
      <p:ext uri="{BB962C8B-B14F-4D97-AF65-F5344CB8AC3E}">
        <p14:creationId xmlns:p14="http://schemas.microsoft.com/office/powerpoint/2010/main" val="361824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Computing Challenges II</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4785926"/>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Network bottleneck</a:t>
            </a:r>
          </a:p>
          <a:p>
            <a:pPr lvl="1">
              <a:spcAft>
                <a:spcPts val="1800"/>
              </a:spcAft>
              <a:buClr>
                <a:schemeClr val="tx1"/>
              </a:buClr>
            </a:pPr>
            <a:r>
              <a:rPr lang="en-US" sz="2000" dirty="0"/>
              <a:t>e.g., network bandwidth = 1 GB/sec</a:t>
            </a:r>
          </a:p>
          <a:p>
            <a:pPr lvl="1">
              <a:spcAft>
                <a:spcPts val="1800"/>
              </a:spcAft>
              <a:buClr>
                <a:schemeClr val="tx1"/>
              </a:buClr>
            </a:pPr>
            <a:r>
              <a:rPr lang="en-US" sz="2000" dirty="0"/>
              <a:t>       moving 10TB data takes approximately </a:t>
            </a:r>
            <a:r>
              <a:rPr lang="en-US" sz="2000" dirty="0">
                <a:solidFill>
                  <a:srgbClr val="3366FF"/>
                </a:solidFill>
              </a:rPr>
              <a:t>1 day</a:t>
            </a:r>
          </a:p>
          <a:p>
            <a:pPr lvl="1">
              <a:spcAft>
                <a:spcPts val="1800"/>
              </a:spcAft>
              <a:buClr>
                <a:schemeClr val="tx1"/>
              </a:buClr>
            </a:pPr>
            <a:endParaRPr lang="en-US" sz="2000" dirty="0">
              <a:solidFill>
                <a:srgbClr val="3366FF"/>
              </a:solidFill>
            </a:endParaRPr>
          </a:p>
          <a:p>
            <a:pPr>
              <a:spcAft>
                <a:spcPts val="1800"/>
              </a:spcAft>
              <a:buClr>
                <a:schemeClr val="tx1"/>
              </a:buClr>
            </a:pPr>
            <a:r>
              <a:rPr lang="en-US" dirty="0"/>
              <a:t>➪ A framework that does not move data around so much while it’s doing computation</a:t>
            </a:r>
          </a:p>
          <a:p>
            <a:pPr marL="342900" indent="-342900">
              <a:spcAft>
                <a:spcPts val="1800"/>
              </a:spcAft>
              <a:buClr>
                <a:schemeClr val="tx1"/>
              </a:buClr>
              <a:buFont typeface="Arial" panose="020B0604020202020204" pitchFamily="34" charset="0"/>
              <a:buChar char="•"/>
            </a:pPr>
            <a:endParaRPr lang="en-US" dirty="0">
              <a:solidFill>
                <a:srgbClr val="A01A06"/>
              </a:solidFill>
            </a:endParaRPr>
          </a:p>
          <a:p>
            <a:pPr lvl="1">
              <a:spcAft>
                <a:spcPts val="1800"/>
              </a:spcAft>
              <a:buClr>
                <a:schemeClr val="tx1"/>
              </a:buCl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A38FEA17-F829-B54F-87C3-7657C335D7A0}"/>
              </a:ext>
            </a:extLst>
          </p:cNvPr>
          <p:cNvSpPr>
            <a:spLocks noGrp="1"/>
          </p:cNvSpPr>
          <p:nvPr>
            <p:ph type="sldNum" sz="quarter" idx="12"/>
          </p:nvPr>
        </p:nvSpPr>
        <p:spPr/>
        <p:txBody>
          <a:bodyPr/>
          <a:lstStyle/>
          <a:p>
            <a:pPr>
              <a:defRPr/>
            </a:pPr>
            <a:fld id="{29BF1C62-8831-3249-A433-009753E34508}" type="slidenum">
              <a:rPr lang="en-US" smtClean="0"/>
              <a:pPr>
                <a:defRPr/>
              </a:pPr>
              <a:t>15</a:t>
            </a:fld>
            <a:endParaRPr lang="en-US"/>
          </a:p>
        </p:txBody>
      </p:sp>
    </p:spTree>
    <p:extLst>
      <p:ext uri="{BB962C8B-B14F-4D97-AF65-F5344CB8AC3E}">
        <p14:creationId xmlns:p14="http://schemas.microsoft.com/office/powerpoint/2010/main" val="411334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Computing Challenges III</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2800767"/>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Distributed/parallel programming is hard</a:t>
            </a:r>
          </a:p>
          <a:p>
            <a:pPr marL="342900" indent="-342900">
              <a:spcAft>
                <a:spcPts val="1800"/>
              </a:spcAft>
              <a:buClr>
                <a:schemeClr val="tx1"/>
              </a:buClr>
              <a:buFont typeface="Arial" panose="020B0604020202020204" pitchFamily="34" charset="0"/>
              <a:buChar char="•"/>
            </a:pPr>
            <a:endParaRPr lang="en-US" b="1" dirty="0">
              <a:solidFill>
                <a:srgbClr val="A01A06"/>
              </a:solidFill>
            </a:endParaRPr>
          </a:p>
          <a:p>
            <a:pPr>
              <a:spcAft>
                <a:spcPts val="1800"/>
              </a:spcAft>
              <a:buClr>
                <a:schemeClr val="tx1"/>
              </a:buClr>
            </a:pPr>
            <a:r>
              <a:rPr lang="en-US" dirty="0"/>
              <a:t>➪ A simple model that hides most of the complexity</a:t>
            </a:r>
          </a:p>
          <a:p>
            <a:pPr lvl="1">
              <a:spcAft>
                <a:spcPts val="1800"/>
              </a:spcAft>
              <a:buClr>
                <a:schemeClr val="tx1"/>
              </a:buCl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02F6D981-62F1-C645-B6EE-BF22038586AD}"/>
              </a:ext>
            </a:extLst>
          </p:cNvPr>
          <p:cNvSpPr>
            <a:spLocks noGrp="1"/>
          </p:cNvSpPr>
          <p:nvPr>
            <p:ph type="sldNum" sz="quarter" idx="12"/>
          </p:nvPr>
        </p:nvSpPr>
        <p:spPr/>
        <p:txBody>
          <a:bodyPr/>
          <a:lstStyle/>
          <a:p>
            <a:pPr>
              <a:defRPr/>
            </a:pPr>
            <a:fld id="{29BF1C62-8831-3249-A433-009753E34508}" type="slidenum">
              <a:rPr lang="en-US" smtClean="0"/>
              <a:pPr>
                <a:defRPr/>
              </a:pPr>
              <a:t>16</a:t>
            </a:fld>
            <a:endParaRPr lang="en-US"/>
          </a:p>
        </p:txBody>
      </p:sp>
    </p:spTree>
    <p:extLst>
      <p:ext uri="{BB962C8B-B14F-4D97-AF65-F5344CB8AC3E}">
        <p14:creationId xmlns:p14="http://schemas.microsoft.com/office/powerpoint/2010/main" val="2229093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4832092"/>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Map-Reduce addresses the challenges </a:t>
            </a:r>
          </a:p>
          <a:p>
            <a:pPr marL="800100" lvl="1" indent="-342900">
              <a:spcAft>
                <a:spcPts val="1800"/>
              </a:spcAft>
              <a:buClr>
                <a:schemeClr val="tx1"/>
              </a:buClr>
              <a:buFont typeface="Arial" panose="020B0604020202020204" pitchFamily="34" charset="0"/>
              <a:buChar char="•"/>
            </a:pPr>
            <a:r>
              <a:rPr lang="en-US" sz="2000" b="1" dirty="0"/>
              <a:t>Node failure </a:t>
            </a:r>
          </a:p>
          <a:p>
            <a:pPr lvl="2">
              <a:spcAft>
                <a:spcPts val="1800"/>
              </a:spcAft>
              <a:buClr>
                <a:schemeClr val="tx1"/>
              </a:buClr>
            </a:pPr>
            <a:r>
              <a:rPr lang="en-US" sz="2000" dirty="0">
                <a:solidFill>
                  <a:srgbClr val="A01A06"/>
                </a:solidFill>
              </a:rPr>
              <a:t>Store data redundantly </a:t>
            </a:r>
            <a:r>
              <a:rPr lang="en-US" sz="2000" dirty="0"/>
              <a:t>on multiple nodes</a:t>
            </a:r>
          </a:p>
          <a:p>
            <a:pPr marL="800100" lvl="1" indent="-342900">
              <a:spcAft>
                <a:spcPts val="1800"/>
              </a:spcAft>
              <a:buClr>
                <a:schemeClr val="tx1"/>
              </a:buClr>
              <a:buFont typeface="Arial" panose="020B0604020202020204" pitchFamily="34" charset="0"/>
              <a:buChar char="•"/>
            </a:pPr>
            <a:r>
              <a:rPr lang="en-US" sz="2000" b="1" dirty="0"/>
              <a:t>Network bottleneck</a:t>
            </a:r>
          </a:p>
          <a:p>
            <a:pPr lvl="1">
              <a:spcAft>
                <a:spcPts val="1800"/>
              </a:spcAft>
              <a:buClr>
                <a:schemeClr val="tx1"/>
              </a:buClr>
            </a:pPr>
            <a:r>
              <a:rPr lang="en-US" sz="2000" dirty="0">
                <a:solidFill>
                  <a:srgbClr val="3366FF"/>
                </a:solidFill>
              </a:rPr>
              <a:t>	</a:t>
            </a:r>
            <a:r>
              <a:rPr lang="en-US" sz="2000" dirty="0">
                <a:solidFill>
                  <a:srgbClr val="A01A06"/>
                </a:solidFill>
              </a:rPr>
              <a:t>Move computation close to data </a:t>
            </a:r>
            <a:r>
              <a:rPr lang="en-US" sz="2000" dirty="0"/>
              <a:t>to minimize data movement</a:t>
            </a:r>
          </a:p>
          <a:p>
            <a:pPr marL="800100" lvl="1" indent="-342900">
              <a:spcAft>
                <a:spcPts val="1800"/>
              </a:spcAft>
              <a:buClr>
                <a:schemeClr val="tx1"/>
              </a:buClr>
              <a:buFont typeface="Arial" panose="020B0604020202020204" pitchFamily="34" charset="0"/>
              <a:buChar char="•"/>
            </a:pPr>
            <a:r>
              <a:rPr lang="en-US" sz="2000" b="1" dirty="0"/>
              <a:t>Distributed programming</a:t>
            </a:r>
          </a:p>
          <a:p>
            <a:pPr lvl="1">
              <a:spcAft>
                <a:spcPts val="1800"/>
              </a:spcAft>
              <a:buClr>
                <a:schemeClr val="tx1"/>
              </a:buClr>
            </a:pPr>
            <a:r>
              <a:rPr lang="en-US" sz="2000" dirty="0">
                <a:solidFill>
                  <a:srgbClr val="3366FF"/>
                </a:solidFill>
              </a:rPr>
              <a:t>	</a:t>
            </a:r>
            <a:r>
              <a:rPr lang="en-US" sz="2000" dirty="0">
                <a:solidFill>
                  <a:srgbClr val="A01A06"/>
                </a:solidFill>
              </a:rPr>
              <a:t>Map function and Reduce functions</a:t>
            </a:r>
            <a:endParaRPr lang="en-US" sz="2000" dirty="0"/>
          </a:p>
          <a:p>
            <a:pPr lvl="1">
              <a:spcAft>
                <a:spcPts val="1800"/>
              </a:spcAft>
              <a:buClr>
                <a:schemeClr val="tx1"/>
              </a:buCl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7672876B-2946-8C43-B4AC-A5E5D6485F52}"/>
              </a:ext>
            </a:extLst>
          </p:cNvPr>
          <p:cNvSpPr>
            <a:spLocks noGrp="1"/>
          </p:cNvSpPr>
          <p:nvPr>
            <p:ph type="sldNum" sz="quarter" idx="12"/>
          </p:nvPr>
        </p:nvSpPr>
        <p:spPr/>
        <p:txBody>
          <a:bodyPr/>
          <a:lstStyle/>
          <a:p>
            <a:pPr>
              <a:defRPr/>
            </a:pPr>
            <a:fld id="{29BF1C62-8831-3249-A433-009753E34508}" type="slidenum">
              <a:rPr lang="en-US" smtClean="0"/>
              <a:pPr>
                <a:defRPr/>
              </a:pPr>
              <a:t>17</a:t>
            </a:fld>
            <a:endParaRPr lang="en-US"/>
          </a:p>
        </p:txBody>
      </p:sp>
    </p:spTree>
    <p:extLst>
      <p:ext uri="{BB962C8B-B14F-4D97-AF65-F5344CB8AC3E}">
        <p14:creationId xmlns:p14="http://schemas.microsoft.com/office/powerpoint/2010/main" val="2456774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Redundant Storage Infrastructure</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5432256"/>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Distributed File System</a:t>
            </a:r>
          </a:p>
          <a:p>
            <a:pPr marL="800100" lvl="1" indent="-342900">
              <a:spcAft>
                <a:spcPts val="1800"/>
              </a:spcAft>
              <a:buClr>
                <a:schemeClr val="tx1"/>
              </a:buClr>
              <a:buFont typeface="Arial" panose="020B0604020202020204" pitchFamily="34" charset="0"/>
              <a:buChar char="•"/>
            </a:pPr>
            <a:r>
              <a:rPr lang="en-US" sz="2000" dirty="0"/>
              <a:t>Store data multiple times across a cluster</a:t>
            </a:r>
          </a:p>
          <a:p>
            <a:pPr marL="800100" lvl="1" indent="-342900">
              <a:spcAft>
                <a:spcPts val="1800"/>
              </a:spcAft>
              <a:buClr>
                <a:schemeClr val="tx1"/>
              </a:buClr>
              <a:buFont typeface="Arial" panose="020B0604020202020204" pitchFamily="34" charset="0"/>
              <a:buChar char="•"/>
            </a:pPr>
            <a:r>
              <a:rPr lang="en-US" sz="2000" dirty="0"/>
              <a:t>Provide global file namespace</a:t>
            </a:r>
          </a:p>
          <a:p>
            <a:pPr marL="800100" lvl="1" indent="-342900">
              <a:spcAft>
                <a:spcPts val="1800"/>
              </a:spcAft>
              <a:buClr>
                <a:schemeClr val="tx1"/>
              </a:buClr>
              <a:buFont typeface="Arial" panose="020B0604020202020204" pitchFamily="34" charset="0"/>
              <a:buChar char="•"/>
            </a:pPr>
            <a:r>
              <a:rPr lang="en-US" sz="2000" dirty="0"/>
              <a:t>E.g., Google GFS; Hadoop HDFS</a:t>
            </a:r>
          </a:p>
          <a:p>
            <a:pPr marL="342900" indent="-342900">
              <a:spcAft>
                <a:spcPts val="1800"/>
              </a:spcAft>
              <a:buClr>
                <a:schemeClr val="tx1"/>
              </a:buClr>
              <a:buFont typeface="Arial" panose="020B0604020202020204" pitchFamily="34" charset="0"/>
              <a:buChar char="•"/>
            </a:pPr>
            <a:r>
              <a:rPr lang="en-US" b="1" dirty="0"/>
              <a:t>Typical usage pattern</a:t>
            </a:r>
          </a:p>
          <a:p>
            <a:pPr marL="800100" lvl="1" indent="-342900">
              <a:spcAft>
                <a:spcPts val="1800"/>
              </a:spcAft>
              <a:buClr>
                <a:schemeClr val="tx1"/>
              </a:buClr>
              <a:buFont typeface="Arial" panose="020B0604020202020204" pitchFamily="34" charset="0"/>
              <a:buChar char="•"/>
            </a:pPr>
            <a:r>
              <a:rPr lang="en-US" sz="2000" dirty="0"/>
              <a:t>Huge files (100s of GB to TB)</a:t>
            </a:r>
          </a:p>
          <a:p>
            <a:pPr marL="800100" lvl="1" indent="-342900">
              <a:spcAft>
                <a:spcPts val="1800"/>
              </a:spcAft>
              <a:buClr>
                <a:schemeClr val="tx1"/>
              </a:buClr>
              <a:buFont typeface="Arial" panose="020B0604020202020204" pitchFamily="34" charset="0"/>
              <a:buChar char="•"/>
            </a:pPr>
            <a:r>
              <a:rPr lang="en-US" sz="2000" dirty="0"/>
              <a:t>Data is rarely updated in place</a:t>
            </a:r>
          </a:p>
          <a:p>
            <a:pPr marL="800100" lvl="1" indent="-342900">
              <a:spcAft>
                <a:spcPts val="1800"/>
              </a:spcAft>
              <a:buClr>
                <a:schemeClr val="tx1"/>
              </a:buClr>
              <a:buFont typeface="Arial" panose="020B0604020202020204" pitchFamily="34" charset="0"/>
              <a:buChar char="•"/>
            </a:pPr>
            <a:r>
              <a:rPr lang="en-US" sz="2000" dirty="0"/>
              <a:t>Reads and appends are common</a:t>
            </a:r>
          </a:p>
          <a:p>
            <a:pPr marL="800100" lvl="1" indent="-342900">
              <a:spcAft>
                <a:spcPts val="1800"/>
              </a:spcAft>
              <a:buClr>
                <a:schemeClr val="tx1"/>
              </a:buClr>
              <a:buFont typeface="Arial" panose="020B0604020202020204" pitchFamily="34" charset="0"/>
              <a:buChar cha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289ACF0C-21A6-5748-97BB-AD4BDE92CA9A}"/>
              </a:ext>
            </a:extLst>
          </p:cNvPr>
          <p:cNvPicPr>
            <a:picLocks noChangeAspect="1"/>
          </p:cNvPicPr>
          <p:nvPr/>
        </p:nvPicPr>
        <p:blipFill>
          <a:blip r:embed="rId3"/>
          <a:stretch>
            <a:fillRect/>
          </a:stretch>
        </p:blipFill>
        <p:spPr>
          <a:xfrm>
            <a:off x="5334000" y="4281377"/>
            <a:ext cx="1905000" cy="1066800"/>
          </a:xfrm>
          <a:prstGeom prst="rect">
            <a:avLst/>
          </a:prstGeom>
        </p:spPr>
      </p:pic>
      <p:pic>
        <p:nvPicPr>
          <p:cNvPr id="3" name="Picture 2">
            <a:extLst>
              <a:ext uri="{FF2B5EF4-FFF2-40B4-BE49-F238E27FC236}">
                <a16:creationId xmlns:a16="http://schemas.microsoft.com/office/drawing/2014/main" id="{2E60151B-D7E8-A24A-B976-FFDC5D565DEB}"/>
              </a:ext>
            </a:extLst>
          </p:cNvPr>
          <p:cNvPicPr>
            <a:picLocks noChangeAspect="1"/>
          </p:cNvPicPr>
          <p:nvPr/>
        </p:nvPicPr>
        <p:blipFill>
          <a:blip r:embed="rId4"/>
          <a:stretch>
            <a:fillRect/>
          </a:stretch>
        </p:blipFill>
        <p:spPr>
          <a:xfrm>
            <a:off x="5943600" y="2757377"/>
            <a:ext cx="2916296" cy="1524000"/>
          </a:xfrm>
          <a:prstGeom prst="rect">
            <a:avLst/>
          </a:prstGeom>
        </p:spPr>
      </p:pic>
      <p:sp>
        <p:nvSpPr>
          <p:cNvPr id="4" name="Slide Number Placeholder 3">
            <a:extLst>
              <a:ext uri="{FF2B5EF4-FFF2-40B4-BE49-F238E27FC236}">
                <a16:creationId xmlns:a16="http://schemas.microsoft.com/office/drawing/2014/main" id="{571CB498-FC19-4842-A8A6-12F449987620}"/>
              </a:ext>
            </a:extLst>
          </p:cNvPr>
          <p:cNvSpPr>
            <a:spLocks noGrp="1"/>
          </p:cNvSpPr>
          <p:nvPr>
            <p:ph type="sldNum" sz="quarter" idx="12"/>
          </p:nvPr>
        </p:nvSpPr>
        <p:spPr/>
        <p:txBody>
          <a:bodyPr/>
          <a:lstStyle/>
          <a:p>
            <a:pPr>
              <a:defRPr/>
            </a:pPr>
            <a:fld id="{29BF1C62-8831-3249-A433-009753E34508}" type="slidenum">
              <a:rPr lang="en-US" smtClean="0"/>
              <a:pPr>
                <a:defRPr/>
              </a:pPr>
              <a:t>18</a:t>
            </a:fld>
            <a:endParaRPr lang="en-US"/>
          </a:p>
        </p:txBody>
      </p:sp>
    </p:spTree>
    <p:extLst>
      <p:ext uri="{BB962C8B-B14F-4D97-AF65-F5344CB8AC3E}">
        <p14:creationId xmlns:p14="http://schemas.microsoft.com/office/powerpoint/2010/main" val="2988628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88905" y="1971931"/>
            <a:ext cx="8477251" cy="4170372"/>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Data is kept in “chunks” spread across machines (</a:t>
            </a:r>
            <a:r>
              <a:rPr lang="en-US" sz="2000" b="1" dirty="0"/>
              <a:t>chunk servers</a:t>
            </a:r>
            <a:r>
              <a:rPr lang="en-US" sz="2000" dirty="0"/>
              <a:t>)</a:t>
            </a:r>
          </a:p>
          <a:p>
            <a:pPr marL="342900" indent="-342900">
              <a:spcAft>
                <a:spcPts val="1800"/>
              </a:spcAft>
              <a:buClr>
                <a:schemeClr val="tx1"/>
              </a:buClr>
              <a:buFont typeface="Arial" panose="020B0604020202020204" pitchFamily="34" charset="0"/>
              <a:buChar char="•"/>
            </a:pPr>
            <a:r>
              <a:rPr lang="en-US" sz="2000" dirty="0"/>
              <a:t>Each chunk is replicated on different machines</a:t>
            </a:r>
          </a:p>
          <a:p>
            <a:pPr marL="342900" indent="-342900">
              <a:spcAft>
                <a:spcPts val="1800"/>
              </a:spcAft>
              <a:buClr>
                <a:schemeClr val="tx1"/>
              </a:buClr>
              <a:buFont typeface="Arial" panose="020B0604020202020204" pitchFamily="34" charset="0"/>
              <a:buChar char="•"/>
            </a:pPr>
            <a:r>
              <a:rPr lang="en-US" sz="2000" dirty="0"/>
              <a:t>E.g., 4 chunk servers</a:t>
            </a:r>
            <a:endParaRPr lang="en-US" sz="2000" dirty="0">
              <a:solidFill>
                <a:srgbClr val="3366FF"/>
              </a:solidFill>
            </a:endParaRPr>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800100" lvl="1" indent="-342900">
              <a:spcAft>
                <a:spcPts val="1800"/>
              </a:spcAft>
              <a:buClr>
                <a:schemeClr val="tx1"/>
              </a:buClr>
              <a:buFont typeface="Arial" panose="020B0604020202020204" pitchFamily="34" charset="0"/>
              <a:buChar char="•"/>
            </a:pPr>
            <a:endParaRPr lang="en-US" sz="2000" dirty="0"/>
          </a:p>
        </p:txBody>
      </p:sp>
      <p:grpSp>
        <p:nvGrpSpPr>
          <p:cNvPr id="105" name="Group 104">
            <a:extLst>
              <a:ext uri="{FF2B5EF4-FFF2-40B4-BE49-F238E27FC236}">
                <a16:creationId xmlns:a16="http://schemas.microsoft.com/office/drawing/2014/main" id="{373EC661-FFD5-504A-BA96-1D056F6ECEF1}"/>
              </a:ext>
            </a:extLst>
          </p:cNvPr>
          <p:cNvGrpSpPr/>
          <p:nvPr/>
        </p:nvGrpSpPr>
        <p:grpSpPr>
          <a:xfrm>
            <a:off x="1218871" y="3886200"/>
            <a:ext cx="6705929" cy="1458503"/>
            <a:chOff x="1086855" y="4408897"/>
            <a:chExt cx="6705929" cy="1458503"/>
          </a:xfrm>
        </p:grpSpPr>
        <p:grpSp>
          <p:nvGrpSpPr>
            <p:cNvPr id="118" name="Group 117">
              <a:extLst>
                <a:ext uri="{FF2B5EF4-FFF2-40B4-BE49-F238E27FC236}">
                  <a16:creationId xmlns:a16="http://schemas.microsoft.com/office/drawing/2014/main" id="{FD5F28EB-C12E-D24E-BBAD-4528DD2CAB63}"/>
                </a:ext>
              </a:extLst>
            </p:cNvPr>
            <p:cNvGrpSpPr/>
            <p:nvPr/>
          </p:nvGrpSpPr>
          <p:grpSpPr>
            <a:xfrm>
              <a:off x="1086855" y="4408897"/>
              <a:ext cx="1561710" cy="1458503"/>
              <a:chOff x="895965" y="3917197"/>
              <a:chExt cx="1561710" cy="1458503"/>
            </a:xfrm>
          </p:grpSpPr>
          <p:sp>
            <p:nvSpPr>
              <p:cNvPr id="129" name="Rectangle 128">
                <a:extLst>
                  <a:ext uri="{FF2B5EF4-FFF2-40B4-BE49-F238E27FC236}">
                    <a16:creationId xmlns:a16="http://schemas.microsoft.com/office/drawing/2014/main" id="{0E26E660-0B76-444F-96CA-BB2E5B47FFCD}"/>
                  </a:ext>
                </a:extLst>
              </p:cNvPr>
              <p:cNvSpPr/>
              <p:nvPr/>
            </p:nvSpPr>
            <p:spPr>
              <a:xfrm>
                <a:off x="895965" y="5037146"/>
                <a:ext cx="1561710"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a:t>
                </a:r>
                <a:r>
                  <a:rPr lang="en-US" sz="1600" dirty="0">
                    <a:solidFill>
                      <a:srgbClr val="009999"/>
                    </a:solidFill>
                    <a:latin typeface="Arial"/>
                    <a:cs typeface="Arial"/>
                  </a:rPr>
                  <a:t>1</a:t>
                </a:r>
                <a:endParaRPr lang="en-US" sz="1600" dirty="0"/>
              </a:p>
            </p:txBody>
          </p:sp>
          <p:sp>
            <p:nvSpPr>
              <p:cNvPr id="130" name="object 18">
                <a:extLst>
                  <a:ext uri="{FF2B5EF4-FFF2-40B4-BE49-F238E27FC236}">
                    <a16:creationId xmlns:a16="http://schemas.microsoft.com/office/drawing/2014/main" id="{697D7B99-0F99-7144-AF1E-0B938A3A936E}"/>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19" name="Group 118">
              <a:extLst>
                <a:ext uri="{FF2B5EF4-FFF2-40B4-BE49-F238E27FC236}">
                  <a16:creationId xmlns:a16="http://schemas.microsoft.com/office/drawing/2014/main" id="{96DCEB08-A21D-194B-87CC-AF2E1C16DDE6}"/>
                </a:ext>
              </a:extLst>
            </p:cNvPr>
            <p:cNvGrpSpPr/>
            <p:nvPr/>
          </p:nvGrpSpPr>
          <p:grpSpPr>
            <a:xfrm>
              <a:off x="2781690" y="4408897"/>
              <a:ext cx="1562607" cy="1458503"/>
              <a:chOff x="895965" y="3917197"/>
              <a:chExt cx="1562607" cy="1458503"/>
            </a:xfrm>
          </p:grpSpPr>
          <p:sp>
            <p:nvSpPr>
              <p:cNvPr id="127" name="Rectangle 126">
                <a:extLst>
                  <a:ext uri="{FF2B5EF4-FFF2-40B4-BE49-F238E27FC236}">
                    <a16:creationId xmlns:a16="http://schemas.microsoft.com/office/drawing/2014/main" id="{348634E3-39A1-C94A-AE85-7BF06329232E}"/>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2</a:t>
                </a:r>
                <a:endParaRPr lang="en-US" sz="1600" dirty="0"/>
              </a:p>
            </p:txBody>
          </p:sp>
          <p:sp>
            <p:nvSpPr>
              <p:cNvPr id="128" name="object 18">
                <a:extLst>
                  <a:ext uri="{FF2B5EF4-FFF2-40B4-BE49-F238E27FC236}">
                    <a16:creationId xmlns:a16="http://schemas.microsoft.com/office/drawing/2014/main" id="{BE5E45B1-EFBA-354F-BAA4-287C62EADF85}"/>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20" name="Group 119">
              <a:extLst>
                <a:ext uri="{FF2B5EF4-FFF2-40B4-BE49-F238E27FC236}">
                  <a16:creationId xmlns:a16="http://schemas.microsoft.com/office/drawing/2014/main" id="{5AD89DD3-E2E2-D340-ACDE-901DE6115C05}"/>
                </a:ext>
              </a:extLst>
            </p:cNvPr>
            <p:cNvGrpSpPr/>
            <p:nvPr/>
          </p:nvGrpSpPr>
          <p:grpSpPr>
            <a:xfrm>
              <a:off x="4476525" y="4408897"/>
              <a:ext cx="1562607" cy="1458503"/>
              <a:chOff x="895965" y="3917197"/>
              <a:chExt cx="1562607" cy="1458503"/>
            </a:xfrm>
          </p:grpSpPr>
          <p:sp>
            <p:nvSpPr>
              <p:cNvPr id="125" name="Rectangle 124">
                <a:extLst>
                  <a:ext uri="{FF2B5EF4-FFF2-40B4-BE49-F238E27FC236}">
                    <a16:creationId xmlns:a16="http://schemas.microsoft.com/office/drawing/2014/main" id="{6A969B79-9E39-5649-9392-10DA31771159}"/>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3</a:t>
                </a:r>
                <a:endParaRPr lang="en-US" sz="1600" dirty="0"/>
              </a:p>
            </p:txBody>
          </p:sp>
          <p:sp>
            <p:nvSpPr>
              <p:cNvPr id="126" name="object 18">
                <a:extLst>
                  <a:ext uri="{FF2B5EF4-FFF2-40B4-BE49-F238E27FC236}">
                    <a16:creationId xmlns:a16="http://schemas.microsoft.com/office/drawing/2014/main" id="{5DF9CE24-263A-4C48-AD55-747C2A2C7247}"/>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21" name="Group 120">
              <a:extLst>
                <a:ext uri="{FF2B5EF4-FFF2-40B4-BE49-F238E27FC236}">
                  <a16:creationId xmlns:a16="http://schemas.microsoft.com/office/drawing/2014/main" id="{6B169DDE-130A-5B4F-BBB0-52E7480B1E74}"/>
                </a:ext>
              </a:extLst>
            </p:cNvPr>
            <p:cNvGrpSpPr/>
            <p:nvPr/>
          </p:nvGrpSpPr>
          <p:grpSpPr>
            <a:xfrm>
              <a:off x="6230177" y="4408897"/>
              <a:ext cx="1562607" cy="1458503"/>
              <a:chOff x="382052" y="3917197"/>
              <a:chExt cx="1562607" cy="1458503"/>
            </a:xfrm>
          </p:grpSpPr>
          <p:sp>
            <p:nvSpPr>
              <p:cNvPr id="123" name="Rectangle 122">
                <a:extLst>
                  <a:ext uri="{FF2B5EF4-FFF2-40B4-BE49-F238E27FC236}">
                    <a16:creationId xmlns:a16="http://schemas.microsoft.com/office/drawing/2014/main" id="{36661F09-E805-7B42-963C-EEFAE354D961}"/>
                  </a:ext>
                </a:extLst>
              </p:cNvPr>
              <p:cNvSpPr/>
              <p:nvPr/>
            </p:nvSpPr>
            <p:spPr>
              <a:xfrm>
                <a:off x="382052"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4</a:t>
                </a:r>
                <a:endParaRPr lang="en-US" sz="1600" dirty="0"/>
              </a:p>
            </p:txBody>
          </p:sp>
          <p:sp>
            <p:nvSpPr>
              <p:cNvPr id="124" name="object 18">
                <a:extLst>
                  <a:ext uri="{FF2B5EF4-FFF2-40B4-BE49-F238E27FC236}">
                    <a16:creationId xmlns:a16="http://schemas.microsoft.com/office/drawing/2014/main" id="{FAFFB2AA-7C8C-0341-8F48-A4A371B9518F}"/>
                  </a:ext>
                </a:extLst>
              </p:cNvPr>
              <p:cNvSpPr/>
              <p:nvPr/>
            </p:nvSpPr>
            <p:spPr>
              <a:xfrm>
                <a:off x="501042"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sp>
        <p:nvSpPr>
          <p:cNvPr id="2" name="Slide Number Placeholder 1">
            <a:extLst>
              <a:ext uri="{FF2B5EF4-FFF2-40B4-BE49-F238E27FC236}">
                <a16:creationId xmlns:a16="http://schemas.microsoft.com/office/drawing/2014/main" id="{EAAF7833-A238-8849-8C08-76B22AF43406}"/>
              </a:ext>
            </a:extLst>
          </p:cNvPr>
          <p:cNvSpPr>
            <a:spLocks noGrp="1"/>
          </p:cNvSpPr>
          <p:nvPr>
            <p:ph type="sldNum" sz="quarter" idx="12"/>
          </p:nvPr>
        </p:nvSpPr>
        <p:spPr/>
        <p:txBody>
          <a:bodyPr/>
          <a:lstStyle/>
          <a:p>
            <a:pPr>
              <a:defRPr/>
            </a:pPr>
            <a:fld id="{29BF1C62-8831-3249-A433-009753E34508}" type="slidenum">
              <a:rPr lang="en-US" smtClean="0"/>
              <a:pPr>
                <a:defRPr/>
              </a:pPr>
              <a:t>19</a:t>
            </a:fld>
            <a:endParaRPr lang="en-US"/>
          </a:p>
        </p:txBody>
      </p:sp>
    </p:spTree>
    <p:extLst>
      <p:ext uri="{BB962C8B-B14F-4D97-AF65-F5344CB8AC3E}">
        <p14:creationId xmlns:p14="http://schemas.microsoft.com/office/powerpoint/2010/main" val="155326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Single Node Architecture</a:t>
            </a:r>
          </a:p>
        </p:txBody>
      </p:sp>
      <p:sp>
        <p:nvSpPr>
          <p:cNvPr id="51204" name="Rectangle 4"/>
          <p:cNvSpPr>
            <a:spLocks noChangeArrowheads="1"/>
          </p:cNvSpPr>
          <p:nvPr/>
        </p:nvSpPr>
        <p:spPr bwMode="auto">
          <a:xfrm>
            <a:off x="1676400" y="3503428"/>
            <a:ext cx="1447800" cy="838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a:t>Memory</a:t>
            </a:r>
          </a:p>
        </p:txBody>
      </p:sp>
      <p:sp>
        <p:nvSpPr>
          <p:cNvPr id="51207" name="Rectangle 7"/>
          <p:cNvSpPr>
            <a:spLocks noChangeArrowheads="1"/>
          </p:cNvSpPr>
          <p:nvPr/>
        </p:nvSpPr>
        <p:spPr bwMode="auto">
          <a:xfrm>
            <a:off x="2438400" y="2667000"/>
            <a:ext cx="1447800" cy="60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dirty="0"/>
              <a:t>CPU</a:t>
            </a:r>
          </a:p>
        </p:txBody>
      </p:sp>
      <p:sp>
        <p:nvSpPr>
          <p:cNvPr id="51210" name="Text Box 10"/>
          <p:cNvSpPr txBox="1">
            <a:spLocks noChangeArrowheads="1"/>
          </p:cNvSpPr>
          <p:nvPr/>
        </p:nvSpPr>
        <p:spPr bwMode="auto">
          <a:xfrm>
            <a:off x="4451498" y="3045767"/>
            <a:ext cx="40386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dirty="0">
                <a:solidFill>
                  <a:schemeClr val="accent2"/>
                </a:solidFill>
              </a:rPr>
              <a:t>Machine Learning, Statistics</a:t>
            </a:r>
          </a:p>
        </p:txBody>
      </p:sp>
      <p:sp>
        <p:nvSpPr>
          <p:cNvPr id="10" name="Rectangle 7">
            <a:extLst>
              <a:ext uri="{FF2B5EF4-FFF2-40B4-BE49-F238E27FC236}">
                <a16:creationId xmlns:a16="http://schemas.microsoft.com/office/drawing/2014/main" id="{51F23577-D435-314D-8541-12C07226562D}"/>
              </a:ext>
            </a:extLst>
          </p:cNvPr>
          <p:cNvSpPr>
            <a:spLocks noChangeArrowheads="1"/>
          </p:cNvSpPr>
          <p:nvPr/>
        </p:nvSpPr>
        <p:spPr bwMode="auto">
          <a:xfrm>
            <a:off x="838200" y="2668772"/>
            <a:ext cx="1447800" cy="60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a:t>GPU</a:t>
            </a:r>
          </a:p>
        </p:txBody>
      </p:sp>
      <p:sp>
        <p:nvSpPr>
          <p:cNvPr id="2" name="TextBox 1">
            <a:extLst>
              <a:ext uri="{FF2B5EF4-FFF2-40B4-BE49-F238E27FC236}">
                <a16:creationId xmlns:a16="http://schemas.microsoft.com/office/drawing/2014/main" id="{ADBE9453-342C-6446-B3F3-70BCBCD93E93}"/>
              </a:ext>
            </a:extLst>
          </p:cNvPr>
          <p:cNvSpPr txBox="1"/>
          <p:nvPr/>
        </p:nvSpPr>
        <p:spPr>
          <a:xfrm>
            <a:off x="91527" y="4566684"/>
            <a:ext cx="5176995"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Computational Model of CPU/GPU and memory</a:t>
            </a:r>
          </a:p>
        </p:txBody>
      </p:sp>
      <p:sp>
        <p:nvSpPr>
          <p:cNvPr id="3" name="Slide Number Placeholder 2">
            <a:extLst>
              <a:ext uri="{FF2B5EF4-FFF2-40B4-BE49-F238E27FC236}">
                <a16:creationId xmlns:a16="http://schemas.microsoft.com/office/drawing/2014/main" id="{B31CDB19-6DA5-BF4C-BE19-26295D81E6ED}"/>
              </a:ext>
            </a:extLst>
          </p:cNvPr>
          <p:cNvSpPr>
            <a:spLocks noGrp="1"/>
          </p:cNvSpPr>
          <p:nvPr>
            <p:ph type="sldNum" sz="quarter" idx="12"/>
          </p:nvPr>
        </p:nvSpPr>
        <p:spPr/>
        <p:txBody>
          <a:bodyPr/>
          <a:lstStyle/>
          <a:p>
            <a:pPr>
              <a:defRPr/>
            </a:pPr>
            <a:fld id="{29BF1C62-8831-3249-A433-009753E34508}" type="slidenum">
              <a:rPr lang="en-US" smtClean="0"/>
              <a:pPr>
                <a:defRPr/>
              </a:pPr>
              <a:t>2</a:t>
            </a:fld>
            <a:endParaRPr lang="en-US"/>
          </a:p>
        </p:txBody>
      </p:sp>
    </p:spTree>
    <p:extLst>
      <p:ext uri="{BB962C8B-B14F-4D97-AF65-F5344CB8AC3E}">
        <p14:creationId xmlns:p14="http://schemas.microsoft.com/office/powerpoint/2010/main" val="7851131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mph" presetSubtype="2" fill="hold" grpId="0" nodeType="withEffect">
                                  <p:stCondLst>
                                    <p:cond delay="0"/>
                                  </p:stCondLst>
                                  <p:childTnLst>
                                    <p:animClr clrSpc="rgb" dir="cw">
                                      <p:cBhvr override="childStyle">
                                        <p:cTn id="6" dur="500" fill="hold"/>
                                        <p:tgtEl>
                                          <p:spTgt spid="51210"/>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88905" y="1971931"/>
            <a:ext cx="8477251" cy="4170372"/>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Data is kept in “chunks” spread across machines (</a:t>
            </a:r>
            <a:r>
              <a:rPr lang="en-US" sz="2000" b="1" dirty="0"/>
              <a:t>chunk servers</a:t>
            </a:r>
            <a:r>
              <a:rPr lang="en-US" sz="2000" dirty="0"/>
              <a:t>)</a:t>
            </a:r>
          </a:p>
          <a:p>
            <a:pPr marL="342900" indent="-342900">
              <a:spcAft>
                <a:spcPts val="1800"/>
              </a:spcAft>
              <a:buClr>
                <a:schemeClr val="tx1"/>
              </a:buClr>
              <a:buFont typeface="Arial" panose="020B0604020202020204" pitchFamily="34" charset="0"/>
              <a:buChar char="•"/>
            </a:pPr>
            <a:r>
              <a:rPr lang="en-US" sz="2000" dirty="0"/>
              <a:t>Each chunk replicated on different machines</a:t>
            </a:r>
          </a:p>
          <a:p>
            <a:pPr marL="342900" indent="-342900">
              <a:spcAft>
                <a:spcPts val="1800"/>
              </a:spcAft>
              <a:buClr>
                <a:schemeClr val="tx1"/>
              </a:buClr>
              <a:buFont typeface="Arial" panose="020B0604020202020204" pitchFamily="34" charset="0"/>
              <a:buChar char="•"/>
            </a:pPr>
            <a:r>
              <a:rPr lang="en-US" sz="2000" dirty="0"/>
              <a:t>E.g., 4 chunk servers , </a:t>
            </a:r>
            <a:r>
              <a:rPr lang="en-US" sz="2000" dirty="0">
                <a:solidFill>
                  <a:srgbClr val="3366FF"/>
                </a:solidFill>
              </a:rPr>
              <a:t>file 1</a:t>
            </a:r>
            <a:r>
              <a:rPr lang="en-US" sz="2000" dirty="0"/>
              <a:t> is split into </a:t>
            </a:r>
            <a:r>
              <a:rPr lang="en-US" sz="2000" dirty="0">
                <a:solidFill>
                  <a:srgbClr val="3366FF"/>
                </a:solidFill>
              </a:rPr>
              <a:t>6 chunks </a:t>
            </a:r>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800100" lvl="1" indent="-342900">
              <a:spcAft>
                <a:spcPts val="1800"/>
              </a:spcAft>
              <a:buClr>
                <a:schemeClr val="tx1"/>
              </a:buClr>
              <a:buFont typeface="Arial" panose="020B0604020202020204" pitchFamily="34" charset="0"/>
              <a:buChar char="•"/>
            </a:pPr>
            <a:endParaRPr lang="en-US" sz="2000" dirty="0"/>
          </a:p>
        </p:txBody>
      </p:sp>
      <p:grpSp>
        <p:nvGrpSpPr>
          <p:cNvPr id="104" name="Group 103">
            <a:extLst>
              <a:ext uri="{FF2B5EF4-FFF2-40B4-BE49-F238E27FC236}">
                <a16:creationId xmlns:a16="http://schemas.microsoft.com/office/drawing/2014/main" id="{21CA7E08-AEDD-A44D-8655-22C0BB9BA601}"/>
              </a:ext>
            </a:extLst>
          </p:cNvPr>
          <p:cNvGrpSpPr/>
          <p:nvPr/>
        </p:nvGrpSpPr>
        <p:grpSpPr>
          <a:xfrm>
            <a:off x="1218871" y="3886200"/>
            <a:ext cx="6668336" cy="1458503"/>
            <a:chOff x="1218871" y="3886200"/>
            <a:chExt cx="6668336" cy="1458503"/>
          </a:xfrm>
        </p:grpSpPr>
        <p:grpSp>
          <p:nvGrpSpPr>
            <p:cNvPr id="105" name="Group 104">
              <a:extLst>
                <a:ext uri="{FF2B5EF4-FFF2-40B4-BE49-F238E27FC236}">
                  <a16:creationId xmlns:a16="http://schemas.microsoft.com/office/drawing/2014/main" id="{373EC661-FFD5-504A-BA96-1D056F6ECEF1}"/>
                </a:ext>
              </a:extLst>
            </p:cNvPr>
            <p:cNvGrpSpPr/>
            <p:nvPr/>
          </p:nvGrpSpPr>
          <p:grpSpPr>
            <a:xfrm>
              <a:off x="1218871" y="3886200"/>
              <a:ext cx="6668336" cy="1458503"/>
              <a:chOff x="1086855" y="4408897"/>
              <a:chExt cx="6668336" cy="1458503"/>
            </a:xfrm>
          </p:grpSpPr>
          <p:grpSp>
            <p:nvGrpSpPr>
              <p:cNvPr id="118" name="Group 117">
                <a:extLst>
                  <a:ext uri="{FF2B5EF4-FFF2-40B4-BE49-F238E27FC236}">
                    <a16:creationId xmlns:a16="http://schemas.microsoft.com/office/drawing/2014/main" id="{FD5F28EB-C12E-D24E-BBAD-4528DD2CAB63}"/>
                  </a:ext>
                </a:extLst>
              </p:cNvPr>
              <p:cNvGrpSpPr/>
              <p:nvPr/>
            </p:nvGrpSpPr>
            <p:grpSpPr>
              <a:xfrm>
                <a:off x="1086855" y="4408897"/>
                <a:ext cx="1561710" cy="1458503"/>
                <a:chOff x="895965" y="3917197"/>
                <a:chExt cx="1561710" cy="1458503"/>
              </a:xfrm>
            </p:grpSpPr>
            <p:sp>
              <p:nvSpPr>
                <p:cNvPr id="129" name="Rectangle 128">
                  <a:extLst>
                    <a:ext uri="{FF2B5EF4-FFF2-40B4-BE49-F238E27FC236}">
                      <a16:creationId xmlns:a16="http://schemas.microsoft.com/office/drawing/2014/main" id="{0E26E660-0B76-444F-96CA-BB2E5B47FFCD}"/>
                    </a:ext>
                  </a:extLst>
                </p:cNvPr>
                <p:cNvSpPr/>
                <p:nvPr/>
              </p:nvSpPr>
              <p:spPr>
                <a:xfrm>
                  <a:off x="895965" y="5037146"/>
                  <a:ext cx="1561710"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a:t>
                  </a:r>
                  <a:r>
                    <a:rPr lang="en-US" sz="1600" dirty="0">
                      <a:solidFill>
                        <a:srgbClr val="009999"/>
                      </a:solidFill>
                      <a:latin typeface="Arial"/>
                      <a:cs typeface="Arial"/>
                    </a:rPr>
                    <a:t>1</a:t>
                  </a:r>
                  <a:endParaRPr lang="en-US" sz="1600" dirty="0"/>
                </a:p>
              </p:txBody>
            </p:sp>
            <p:sp>
              <p:nvSpPr>
                <p:cNvPr id="130" name="object 18">
                  <a:extLst>
                    <a:ext uri="{FF2B5EF4-FFF2-40B4-BE49-F238E27FC236}">
                      <a16:creationId xmlns:a16="http://schemas.microsoft.com/office/drawing/2014/main" id="{697D7B99-0F99-7144-AF1E-0B938A3A936E}"/>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19" name="Group 118">
                <a:extLst>
                  <a:ext uri="{FF2B5EF4-FFF2-40B4-BE49-F238E27FC236}">
                    <a16:creationId xmlns:a16="http://schemas.microsoft.com/office/drawing/2014/main" id="{96DCEB08-A21D-194B-87CC-AF2E1C16DDE6}"/>
                  </a:ext>
                </a:extLst>
              </p:cNvPr>
              <p:cNvGrpSpPr/>
              <p:nvPr/>
            </p:nvGrpSpPr>
            <p:grpSpPr>
              <a:xfrm>
                <a:off x="2781690" y="4408897"/>
                <a:ext cx="1562607" cy="1458503"/>
                <a:chOff x="895965" y="3917197"/>
                <a:chExt cx="1562607" cy="1458503"/>
              </a:xfrm>
            </p:grpSpPr>
            <p:sp>
              <p:nvSpPr>
                <p:cNvPr id="127" name="Rectangle 126">
                  <a:extLst>
                    <a:ext uri="{FF2B5EF4-FFF2-40B4-BE49-F238E27FC236}">
                      <a16:creationId xmlns:a16="http://schemas.microsoft.com/office/drawing/2014/main" id="{348634E3-39A1-C94A-AE85-7BF06329232E}"/>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2</a:t>
                  </a:r>
                  <a:endParaRPr lang="en-US" sz="1600" dirty="0"/>
                </a:p>
              </p:txBody>
            </p:sp>
            <p:sp>
              <p:nvSpPr>
                <p:cNvPr id="128" name="object 18">
                  <a:extLst>
                    <a:ext uri="{FF2B5EF4-FFF2-40B4-BE49-F238E27FC236}">
                      <a16:creationId xmlns:a16="http://schemas.microsoft.com/office/drawing/2014/main" id="{BE5E45B1-EFBA-354F-BAA4-287C62EADF85}"/>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20" name="Group 119">
                <a:extLst>
                  <a:ext uri="{FF2B5EF4-FFF2-40B4-BE49-F238E27FC236}">
                    <a16:creationId xmlns:a16="http://schemas.microsoft.com/office/drawing/2014/main" id="{5AD89DD3-E2E2-D340-ACDE-901DE6115C05}"/>
                  </a:ext>
                </a:extLst>
              </p:cNvPr>
              <p:cNvGrpSpPr/>
              <p:nvPr/>
            </p:nvGrpSpPr>
            <p:grpSpPr>
              <a:xfrm>
                <a:off x="4476525" y="4408897"/>
                <a:ext cx="1562607" cy="1458503"/>
                <a:chOff x="895965" y="3917197"/>
                <a:chExt cx="1562607" cy="1458503"/>
              </a:xfrm>
            </p:grpSpPr>
            <p:sp>
              <p:nvSpPr>
                <p:cNvPr id="125" name="Rectangle 124">
                  <a:extLst>
                    <a:ext uri="{FF2B5EF4-FFF2-40B4-BE49-F238E27FC236}">
                      <a16:creationId xmlns:a16="http://schemas.microsoft.com/office/drawing/2014/main" id="{6A969B79-9E39-5649-9392-10DA31771159}"/>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3</a:t>
                  </a:r>
                  <a:endParaRPr lang="en-US" sz="1600" dirty="0"/>
                </a:p>
              </p:txBody>
            </p:sp>
            <p:sp>
              <p:nvSpPr>
                <p:cNvPr id="126" name="object 18">
                  <a:extLst>
                    <a:ext uri="{FF2B5EF4-FFF2-40B4-BE49-F238E27FC236}">
                      <a16:creationId xmlns:a16="http://schemas.microsoft.com/office/drawing/2014/main" id="{5DF9CE24-263A-4C48-AD55-747C2A2C7247}"/>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21" name="Group 120">
                <a:extLst>
                  <a:ext uri="{FF2B5EF4-FFF2-40B4-BE49-F238E27FC236}">
                    <a16:creationId xmlns:a16="http://schemas.microsoft.com/office/drawing/2014/main" id="{6B169DDE-130A-5B4F-BBB0-52E7480B1E74}"/>
                  </a:ext>
                </a:extLst>
              </p:cNvPr>
              <p:cNvGrpSpPr/>
              <p:nvPr/>
            </p:nvGrpSpPr>
            <p:grpSpPr>
              <a:xfrm>
                <a:off x="6192584" y="4408897"/>
                <a:ext cx="1562607" cy="1458503"/>
                <a:chOff x="344459" y="3917197"/>
                <a:chExt cx="1562607" cy="1458503"/>
              </a:xfrm>
            </p:grpSpPr>
            <p:sp>
              <p:nvSpPr>
                <p:cNvPr id="123" name="Rectangle 122">
                  <a:extLst>
                    <a:ext uri="{FF2B5EF4-FFF2-40B4-BE49-F238E27FC236}">
                      <a16:creationId xmlns:a16="http://schemas.microsoft.com/office/drawing/2014/main" id="{36661F09-E805-7B42-963C-EEFAE354D961}"/>
                    </a:ext>
                  </a:extLst>
                </p:cNvPr>
                <p:cNvSpPr/>
                <p:nvPr/>
              </p:nvSpPr>
              <p:spPr>
                <a:xfrm>
                  <a:off x="344459"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4</a:t>
                  </a:r>
                  <a:endParaRPr lang="en-US" sz="1600" dirty="0"/>
                </a:p>
              </p:txBody>
            </p:sp>
            <p:sp>
              <p:nvSpPr>
                <p:cNvPr id="124" name="object 18">
                  <a:extLst>
                    <a:ext uri="{FF2B5EF4-FFF2-40B4-BE49-F238E27FC236}">
                      <a16:creationId xmlns:a16="http://schemas.microsoft.com/office/drawing/2014/main" id="{FAFFB2AA-7C8C-0341-8F48-A4A371B9518F}"/>
                    </a:ext>
                  </a:extLst>
                </p:cNvPr>
                <p:cNvSpPr/>
                <p:nvPr/>
              </p:nvSpPr>
              <p:spPr>
                <a:xfrm>
                  <a:off x="463449"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sp>
          <p:nvSpPr>
            <p:cNvPr id="106" name="object 9">
              <a:extLst>
                <a:ext uri="{FF2B5EF4-FFF2-40B4-BE49-F238E27FC236}">
                  <a16:creationId xmlns:a16="http://schemas.microsoft.com/office/drawing/2014/main" id="{CAF89004-57A1-274A-98DD-9E9699FAFA28}"/>
                </a:ext>
              </a:extLst>
            </p:cNvPr>
            <p:cNvSpPr/>
            <p:nvPr/>
          </p:nvSpPr>
          <p:spPr>
            <a:xfrm>
              <a:off x="203048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107" name="object 12">
              <a:extLst>
                <a:ext uri="{FF2B5EF4-FFF2-40B4-BE49-F238E27FC236}">
                  <a16:creationId xmlns:a16="http://schemas.microsoft.com/office/drawing/2014/main" id="{F30597EC-A44F-074C-8F30-D29A1F9AD2CB}"/>
                </a:ext>
              </a:extLst>
            </p:cNvPr>
            <p:cNvSpPr/>
            <p:nvPr/>
          </p:nvSpPr>
          <p:spPr>
            <a:xfrm>
              <a:off x="2030480" y="445922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108" name="object 16">
              <a:extLst>
                <a:ext uri="{FF2B5EF4-FFF2-40B4-BE49-F238E27FC236}">
                  <a16:creationId xmlns:a16="http://schemas.microsoft.com/office/drawing/2014/main" id="{704B8EC1-9F50-AB45-944B-18D761DF70E6}"/>
                </a:ext>
              </a:extLst>
            </p:cNvPr>
            <p:cNvSpPr/>
            <p:nvPr/>
          </p:nvSpPr>
          <p:spPr>
            <a:xfrm>
              <a:off x="1428313" y="44592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109" name="object 9">
              <a:extLst>
                <a:ext uri="{FF2B5EF4-FFF2-40B4-BE49-F238E27FC236}">
                  <a16:creationId xmlns:a16="http://schemas.microsoft.com/office/drawing/2014/main" id="{EA018E4C-A95F-CA49-BEEE-D4ECB7EB5CC5}"/>
                </a:ext>
              </a:extLst>
            </p:cNvPr>
            <p:cNvSpPr/>
            <p:nvPr/>
          </p:nvSpPr>
          <p:spPr>
            <a:xfrm>
              <a:off x="1428313"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110" name="object 12">
              <a:extLst>
                <a:ext uri="{FF2B5EF4-FFF2-40B4-BE49-F238E27FC236}">
                  <a16:creationId xmlns:a16="http://schemas.microsoft.com/office/drawing/2014/main" id="{42336FA3-ED84-3A48-BA46-7F96B4FC2750}"/>
                </a:ext>
              </a:extLst>
            </p:cNvPr>
            <p:cNvSpPr/>
            <p:nvPr/>
          </p:nvSpPr>
          <p:spPr>
            <a:xfrm>
              <a:off x="3718560" y="4448981"/>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sp>
          <p:nvSpPr>
            <p:cNvPr id="111" name="object 9">
              <a:extLst>
                <a:ext uri="{FF2B5EF4-FFF2-40B4-BE49-F238E27FC236}">
                  <a16:creationId xmlns:a16="http://schemas.microsoft.com/office/drawing/2014/main" id="{C73EEDC1-2277-2F4B-A2E2-1B54528CF309}"/>
                </a:ext>
              </a:extLst>
            </p:cNvPr>
            <p:cNvSpPr/>
            <p:nvPr/>
          </p:nvSpPr>
          <p:spPr>
            <a:xfrm>
              <a:off x="541183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grpSp>
      <p:sp>
        <p:nvSpPr>
          <p:cNvPr id="2" name="Slide Number Placeholder 1">
            <a:extLst>
              <a:ext uri="{FF2B5EF4-FFF2-40B4-BE49-F238E27FC236}">
                <a16:creationId xmlns:a16="http://schemas.microsoft.com/office/drawing/2014/main" id="{DDF0DE6E-1E61-4941-9F84-6545F3DA9285}"/>
              </a:ext>
            </a:extLst>
          </p:cNvPr>
          <p:cNvSpPr>
            <a:spLocks noGrp="1"/>
          </p:cNvSpPr>
          <p:nvPr>
            <p:ph type="sldNum" sz="quarter" idx="12"/>
          </p:nvPr>
        </p:nvSpPr>
        <p:spPr/>
        <p:txBody>
          <a:bodyPr/>
          <a:lstStyle/>
          <a:p>
            <a:pPr>
              <a:defRPr/>
            </a:pPr>
            <a:fld id="{29BF1C62-8831-3249-A433-009753E34508}" type="slidenum">
              <a:rPr lang="en-US" smtClean="0"/>
              <a:pPr>
                <a:defRPr/>
              </a:pPr>
              <a:t>20</a:t>
            </a:fld>
            <a:endParaRPr lang="en-US"/>
          </a:p>
        </p:txBody>
      </p:sp>
    </p:spTree>
    <p:extLst>
      <p:ext uri="{BB962C8B-B14F-4D97-AF65-F5344CB8AC3E}">
        <p14:creationId xmlns:p14="http://schemas.microsoft.com/office/powerpoint/2010/main" val="177563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88905" y="1971931"/>
            <a:ext cx="8477251" cy="4708981"/>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Data is kept in “chunks” spread across machines (</a:t>
            </a:r>
            <a:r>
              <a:rPr lang="en-US" sz="2000" b="1" dirty="0"/>
              <a:t>chunk servers</a:t>
            </a:r>
            <a:r>
              <a:rPr lang="en-US" sz="2000" dirty="0"/>
              <a:t>)</a:t>
            </a:r>
          </a:p>
          <a:p>
            <a:pPr marL="342900" indent="-342900">
              <a:spcAft>
                <a:spcPts val="1800"/>
              </a:spcAft>
              <a:buClr>
                <a:schemeClr val="tx1"/>
              </a:buClr>
              <a:buFont typeface="Arial" panose="020B0604020202020204" pitchFamily="34" charset="0"/>
              <a:buChar char="•"/>
            </a:pPr>
            <a:r>
              <a:rPr lang="en-US" sz="2000" dirty="0"/>
              <a:t>Each chunk replicated on different machines</a:t>
            </a:r>
          </a:p>
          <a:p>
            <a:pPr marL="342900" indent="-342900">
              <a:spcAft>
                <a:spcPts val="1800"/>
              </a:spcAft>
              <a:buClr>
                <a:schemeClr val="tx1"/>
              </a:buClr>
              <a:buFont typeface="Arial" panose="020B0604020202020204" pitchFamily="34" charset="0"/>
              <a:buChar char="•"/>
            </a:pPr>
            <a:r>
              <a:rPr lang="en-US" sz="2000" dirty="0"/>
              <a:t>E.g., 4 chunk servers , </a:t>
            </a:r>
            <a:r>
              <a:rPr lang="en-US" sz="2000" dirty="0">
                <a:solidFill>
                  <a:srgbClr val="3366FF"/>
                </a:solidFill>
              </a:rPr>
              <a:t>file 1</a:t>
            </a:r>
            <a:r>
              <a:rPr lang="en-US" sz="2000" dirty="0"/>
              <a:t> is split into </a:t>
            </a:r>
            <a:r>
              <a:rPr lang="en-US" sz="2000" dirty="0">
                <a:solidFill>
                  <a:srgbClr val="3366FF"/>
                </a:solidFill>
              </a:rPr>
              <a:t>6 chunks </a:t>
            </a:r>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a:spcAft>
                <a:spcPts val="1800"/>
              </a:spcAft>
              <a:buClr>
                <a:schemeClr val="tx1"/>
              </a:buClr>
            </a:pPr>
            <a:r>
              <a:rPr lang="en-US" sz="2000" b="1" dirty="0">
                <a:solidFill>
                  <a:srgbClr val="A01A06"/>
                </a:solidFill>
              </a:rPr>
              <a:t>Not sufficient ! Need multiple copies of each chunk.</a:t>
            </a:r>
          </a:p>
          <a:p>
            <a:pPr marL="800100" lvl="1" indent="-342900">
              <a:spcAft>
                <a:spcPts val="1800"/>
              </a:spcAft>
              <a:buClr>
                <a:schemeClr val="tx1"/>
              </a:buClr>
              <a:buFont typeface="Arial" panose="020B0604020202020204" pitchFamily="34" charset="0"/>
              <a:buChar char="•"/>
            </a:pPr>
            <a:endParaRPr lang="en-US" sz="2000" dirty="0"/>
          </a:p>
        </p:txBody>
      </p:sp>
      <p:grpSp>
        <p:nvGrpSpPr>
          <p:cNvPr id="104" name="Group 103">
            <a:extLst>
              <a:ext uri="{FF2B5EF4-FFF2-40B4-BE49-F238E27FC236}">
                <a16:creationId xmlns:a16="http://schemas.microsoft.com/office/drawing/2014/main" id="{21CA7E08-AEDD-A44D-8655-22C0BB9BA601}"/>
              </a:ext>
            </a:extLst>
          </p:cNvPr>
          <p:cNvGrpSpPr/>
          <p:nvPr/>
        </p:nvGrpSpPr>
        <p:grpSpPr>
          <a:xfrm>
            <a:off x="1218871" y="3886200"/>
            <a:ext cx="6668336" cy="1458503"/>
            <a:chOff x="1218871" y="3886200"/>
            <a:chExt cx="6668336" cy="1458503"/>
          </a:xfrm>
        </p:grpSpPr>
        <p:grpSp>
          <p:nvGrpSpPr>
            <p:cNvPr id="105" name="Group 104">
              <a:extLst>
                <a:ext uri="{FF2B5EF4-FFF2-40B4-BE49-F238E27FC236}">
                  <a16:creationId xmlns:a16="http://schemas.microsoft.com/office/drawing/2014/main" id="{373EC661-FFD5-504A-BA96-1D056F6ECEF1}"/>
                </a:ext>
              </a:extLst>
            </p:cNvPr>
            <p:cNvGrpSpPr/>
            <p:nvPr/>
          </p:nvGrpSpPr>
          <p:grpSpPr>
            <a:xfrm>
              <a:off x="1218871" y="3886200"/>
              <a:ext cx="6668336" cy="1458503"/>
              <a:chOff x="1086855" y="4408897"/>
              <a:chExt cx="6668336" cy="1458503"/>
            </a:xfrm>
          </p:grpSpPr>
          <p:grpSp>
            <p:nvGrpSpPr>
              <p:cNvPr id="118" name="Group 117">
                <a:extLst>
                  <a:ext uri="{FF2B5EF4-FFF2-40B4-BE49-F238E27FC236}">
                    <a16:creationId xmlns:a16="http://schemas.microsoft.com/office/drawing/2014/main" id="{FD5F28EB-C12E-D24E-BBAD-4528DD2CAB63}"/>
                  </a:ext>
                </a:extLst>
              </p:cNvPr>
              <p:cNvGrpSpPr/>
              <p:nvPr/>
            </p:nvGrpSpPr>
            <p:grpSpPr>
              <a:xfrm>
                <a:off x="1086855" y="4408897"/>
                <a:ext cx="1561710" cy="1458503"/>
                <a:chOff x="895965" y="3917197"/>
                <a:chExt cx="1561710" cy="1458503"/>
              </a:xfrm>
            </p:grpSpPr>
            <p:sp>
              <p:nvSpPr>
                <p:cNvPr id="129" name="Rectangle 128">
                  <a:extLst>
                    <a:ext uri="{FF2B5EF4-FFF2-40B4-BE49-F238E27FC236}">
                      <a16:creationId xmlns:a16="http://schemas.microsoft.com/office/drawing/2014/main" id="{0E26E660-0B76-444F-96CA-BB2E5B47FFCD}"/>
                    </a:ext>
                  </a:extLst>
                </p:cNvPr>
                <p:cNvSpPr/>
                <p:nvPr/>
              </p:nvSpPr>
              <p:spPr>
                <a:xfrm>
                  <a:off x="895965" y="5037146"/>
                  <a:ext cx="1561710"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a:t>
                  </a:r>
                  <a:r>
                    <a:rPr lang="en-US" sz="1600" dirty="0">
                      <a:solidFill>
                        <a:srgbClr val="009999"/>
                      </a:solidFill>
                      <a:latin typeface="Arial"/>
                      <a:cs typeface="Arial"/>
                    </a:rPr>
                    <a:t>1</a:t>
                  </a:r>
                  <a:endParaRPr lang="en-US" sz="1600" dirty="0"/>
                </a:p>
              </p:txBody>
            </p:sp>
            <p:sp>
              <p:nvSpPr>
                <p:cNvPr id="130" name="object 18">
                  <a:extLst>
                    <a:ext uri="{FF2B5EF4-FFF2-40B4-BE49-F238E27FC236}">
                      <a16:creationId xmlns:a16="http://schemas.microsoft.com/office/drawing/2014/main" id="{697D7B99-0F99-7144-AF1E-0B938A3A936E}"/>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19" name="Group 118">
                <a:extLst>
                  <a:ext uri="{FF2B5EF4-FFF2-40B4-BE49-F238E27FC236}">
                    <a16:creationId xmlns:a16="http://schemas.microsoft.com/office/drawing/2014/main" id="{96DCEB08-A21D-194B-87CC-AF2E1C16DDE6}"/>
                  </a:ext>
                </a:extLst>
              </p:cNvPr>
              <p:cNvGrpSpPr/>
              <p:nvPr/>
            </p:nvGrpSpPr>
            <p:grpSpPr>
              <a:xfrm>
                <a:off x="2781690" y="4408897"/>
                <a:ext cx="1562607" cy="1458503"/>
                <a:chOff x="895965" y="3917197"/>
                <a:chExt cx="1562607" cy="1458503"/>
              </a:xfrm>
            </p:grpSpPr>
            <p:sp>
              <p:nvSpPr>
                <p:cNvPr id="127" name="Rectangle 126">
                  <a:extLst>
                    <a:ext uri="{FF2B5EF4-FFF2-40B4-BE49-F238E27FC236}">
                      <a16:creationId xmlns:a16="http://schemas.microsoft.com/office/drawing/2014/main" id="{348634E3-39A1-C94A-AE85-7BF06329232E}"/>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2</a:t>
                  </a:r>
                  <a:endParaRPr lang="en-US" sz="1600" dirty="0"/>
                </a:p>
              </p:txBody>
            </p:sp>
            <p:sp>
              <p:nvSpPr>
                <p:cNvPr id="128" name="object 18">
                  <a:extLst>
                    <a:ext uri="{FF2B5EF4-FFF2-40B4-BE49-F238E27FC236}">
                      <a16:creationId xmlns:a16="http://schemas.microsoft.com/office/drawing/2014/main" id="{BE5E45B1-EFBA-354F-BAA4-287C62EADF85}"/>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20" name="Group 119">
                <a:extLst>
                  <a:ext uri="{FF2B5EF4-FFF2-40B4-BE49-F238E27FC236}">
                    <a16:creationId xmlns:a16="http://schemas.microsoft.com/office/drawing/2014/main" id="{5AD89DD3-E2E2-D340-ACDE-901DE6115C05}"/>
                  </a:ext>
                </a:extLst>
              </p:cNvPr>
              <p:cNvGrpSpPr/>
              <p:nvPr/>
            </p:nvGrpSpPr>
            <p:grpSpPr>
              <a:xfrm>
                <a:off x="4476525" y="4408897"/>
                <a:ext cx="1562607" cy="1458503"/>
                <a:chOff x="895965" y="3917197"/>
                <a:chExt cx="1562607" cy="1458503"/>
              </a:xfrm>
            </p:grpSpPr>
            <p:sp>
              <p:nvSpPr>
                <p:cNvPr id="125" name="Rectangle 124">
                  <a:extLst>
                    <a:ext uri="{FF2B5EF4-FFF2-40B4-BE49-F238E27FC236}">
                      <a16:creationId xmlns:a16="http://schemas.microsoft.com/office/drawing/2014/main" id="{6A969B79-9E39-5649-9392-10DA31771159}"/>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3</a:t>
                  </a:r>
                  <a:endParaRPr lang="en-US" sz="1600" dirty="0"/>
                </a:p>
              </p:txBody>
            </p:sp>
            <p:sp>
              <p:nvSpPr>
                <p:cNvPr id="126" name="object 18">
                  <a:extLst>
                    <a:ext uri="{FF2B5EF4-FFF2-40B4-BE49-F238E27FC236}">
                      <a16:creationId xmlns:a16="http://schemas.microsoft.com/office/drawing/2014/main" id="{5DF9CE24-263A-4C48-AD55-747C2A2C7247}"/>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21" name="Group 120">
                <a:extLst>
                  <a:ext uri="{FF2B5EF4-FFF2-40B4-BE49-F238E27FC236}">
                    <a16:creationId xmlns:a16="http://schemas.microsoft.com/office/drawing/2014/main" id="{6B169DDE-130A-5B4F-BBB0-52E7480B1E74}"/>
                  </a:ext>
                </a:extLst>
              </p:cNvPr>
              <p:cNvGrpSpPr/>
              <p:nvPr/>
            </p:nvGrpSpPr>
            <p:grpSpPr>
              <a:xfrm>
                <a:off x="6192584" y="4408897"/>
                <a:ext cx="1562607" cy="1458503"/>
                <a:chOff x="344459" y="3917197"/>
                <a:chExt cx="1562607" cy="1458503"/>
              </a:xfrm>
            </p:grpSpPr>
            <p:sp>
              <p:nvSpPr>
                <p:cNvPr id="123" name="Rectangle 122">
                  <a:extLst>
                    <a:ext uri="{FF2B5EF4-FFF2-40B4-BE49-F238E27FC236}">
                      <a16:creationId xmlns:a16="http://schemas.microsoft.com/office/drawing/2014/main" id="{36661F09-E805-7B42-963C-EEFAE354D961}"/>
                    </a:ext>
                  </a:extLst>
                </p:cNvPr>
                <p:cNvSpPr/>
                <p:nvPr/>
              </p:nvSpPr>
              <p:spPr>
                <a:xfrm>
                  <a:off x="344459"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4</a:t>
                  </a:r>
                  <a:endParaRPr lang="en-US" sz="1600" dirty="0"/>
                </a:p>
              </p:txBody>
            </p:sp>
            <p:sp>
              <p:nvSpPr>
                <p:cNvPr id="124" name="object 18">
                  <a:extLst>
                    <a:ext uri="{FF2B5EF4-FFF2-40B4-BE49-F238E27FC236}">
                      <a16:creationId xmlns:a16="http://schemas.microsoft.com/office/drawing/2014/main" id="{FAFFB2AA-7C8C-0341-8F48-A4A371B9518F}"/>
                    </a:ext>
                  </a:extLst>
                </p:cNvPr>
                <p:cNvSpPr/>
                <p:nvPr/>
              </p:nvSpPr>
              <p:spPr>
                <a:xfrm>
                  <a:off x="463449"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sp>
          <p:nvSpPr>
            <p:cNvPr id="106" name="object 9">
              <a:extLst>
                <a:ext uri="{FF2B5EF4-FFF2-40B4-BE49-F238E27FC236}">
                  <a16:creationId xmlns:a16="http://schemas.microsoft.com/office/drawing/2014/main" id="{CAF89004-57A1-274A-98DD-9E9699FAFA28}"/>
                </a:ext>
              </a:extLst>
            </p:cNvPr>
            <p:cNvSpPr/>
            <p:nvPr/>
          </p:nvSpPr>
          <p:spPr>
            <a:xfrm>
              <a:off x="203048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107" name="object 12">
              <a:extLst>
                <a:ext uri="{FF2B5EF4-FFF2-40B4-BE49-F238E27FC236}">
                  <a16:creationId xmlns:a16="http://schemas.microsoft.com/office/drawing/2014/main" id="{F30597EC-A44F-074C-8F30-D29A1F9AD2CB}"/>
                </a:ext>
              </a:extLst>
            </p:cNvPr>
            <p:cNvSpPr/>
            <p:nvPr/>
          </p:nvSpPr>
          <p:spPr>
            <a:xfrm>
              <a:off x="2030480" y="445922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108" name="object 16">
              <a:extLst>
                <a:ext uri="{FF2B5EF4-FFF2-40B4-BE49-F238E27FC236}">
                  <a16:creationId xmlns:a16="http://schemas.microsoft.com/office/drawing/2014/main" id="{704B8EC1-9F50-AB45-944B-18D761DF70E6}"/>
                </a:ext>
              </a:extLst>
            </p:cNvPr>
            <p:cNvSpPr/>
            <p:nvPr/>
          </p:nvSpPr>
          <p:spPr>
            <a:xfrm>
              <a:off x="1428313" y="44592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109" name="object 9">
              <a:extLst>
                <a:ext uri="{FF2B5EF4-FFF2-40B4-BE49-F238E27FC236}">
                  <a16:creationId xmlns:a16="http://schemas.microsoft.com/office/drawing/2014/main" id="{EA018E4C-A95F-CA49-BEEE-D4ECB7EB5CC5}"/>
                </a:ext>
              </a:extLst>
            </p:cNvPr>
            <p:cNvSpPr/>
            <p:nvPr/>
          </p:nvSpPr>
          <p:spPr>
            <a:xfrm>
              <a:off x="1428313"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110" name="object 12">
              <a:extLst>
                <a:ext uri="{FF2B5EF4-FFF2-40B4-BE49-F238E27FC236}">
                  <a16:creationId xmlns:a16="http://schemas.microsoft.com/office/drawing/2014/main" id="{42336FA3-ED84-3A48-BA46-7F96B4FC2750}"/>
                </a:ext>
              </a:extLst>
            </p:cNvPr>
            <p:cNvSpPr/>
            <p:nvPr/>
          </p:nvSpPr>
          <p:spPr>
            <a:xfrm>
              <a:off x="3718560" y="4448981"/>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sp>
          <p:nvSpPr>
            <p:cNvPr id="111" name="object 9">
              <a:extLst>
                <a:ext uri="{FF2B5EF4-FFF2-40B4-BE49-F238E27FC236}">
                  <a16:creationId xmlns:a16="http://schemas.microsoft.com/office/drawing/2014/main" id="{C73EEDC1-2277-2F4B-A2E2-1B54528CF309}"/>
                </a:ext>
              </a:extLst>
            </p:cNvPr>
            <p:cNvSpPr/>
            <p:nvPr/>
          </p:nvSpPr>
          <p:spPr>
            <a:xfrm>
              <a:off x="541183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grpSp>
      <p:sp>
        <p:nvSpPr>
          <p:cNvPr id="2" name="Slide Number Placeholder 1">
            <a:extLst>
              <a:ext uri="{FF2B5EF4-FFF2-40B4-BE49-F238E27FC236}">
                <a16:creationId xmlns:a16="http://schemas.microsoft.com/office/drawing/2014/main" id="{A6E8BC6C-B679-5748-AB16-E9B80788EF75}"/>
              </a:ext>
            </a:extLst>
          </p:cNvPr>
          <p:cNvSpPr>
            <a:spLocks noGrp="1"/>
          </p:cNvSpPr>
          <p:nvPr>
            <p:ph type="sldNum" sz="quarter" idx="12"/>
          </p:nvPr>
        </p:nvSpPr>
        <p:spPr/>
        <p:txBody>
          <a:bodyPr/>
          <a:lstStyle/>
          <a:p>
            <a:pPr>
              <a:defRPr/>
            </a:pPr>
            <a:fld id="{29BF1C62-8831-3249-A433-009753E34508}" type="slidenum">
              <a:rPr lang="en-US" smtClean="0"/>
              <a:pPr>
                <a:defRPr/>
              </a:pPr>
              <a:t>21</a:t>
            </a:fld>
            <a:endParaRPr lang="en-US"/>
          </a:p>
        </p:txBody>
      </p:sp>
    </p:spTree>
    <p:extLst>
      <p:ext uri="{BB962C8B-B14F-4D97-AF65-F5344CB8AC3E}">
        <p14:creationId xmlns:p14="http://schemas.microsoft.com/office/powerpoint/2010/main" val="337391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9809E13A-B941-8644-A8F5-92EE76A661C3}"/>
              </a:ext>
            </a:extLst>
          </p:cNvPr>
          <p:cNvSpPr txBox="1"/>
          <p:nvPr/>
        </p:nvSpPr>
        <p:spPr>
          <a:xfrm>
            <a:off x="488905" y="1971931"/>
            <a:ext cx="8477251" cy="4478149"/>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Data is kept in “chunks” spread across machines (</a:t>
            </a:r>
            <a:r>
              <a:rPr lang="en-US" sz="2000" b="1" dirty="0"/>
              <a:t>chunk servers</a:t>
            </a:r>
            <a:r>
              <a:rPr lang="en-US" sz="2000" dirty="0"/>
              <a:t>)</a:t>
            </a:r>
          </a:p>
          <a:p>
            <a:pPr marL="342900" indent="-342900">
              <a:spcAft>
                <a:spcPts val="1800"/>
              </a:spcAft>
              <a:buClr>
                <a:schemeClr val="tx1"/>
              </a:buClr>
              <a:buFont typeface="Arial" panose="020B0604020202020204" pitchFamily="34" charset="0"/>
              <a:buChar char="•"/>
            </a:pPr>
            <a:r>
              <a:rPr lang="en-US" sz="2000" dirty="0"/>
              <a:t>Each chunk replicated on different machines</a:t>
            </a:r>
          </a:p>
          <a:p>
            <a:pPr marL="342900" indent="-342900">
              <a:spcAft>
                <a:spcPts val="1800"/>
              </a:spcAft>
              <a:buClr>
                <a:schemeClr val="tx1"/>
              </a:buClr>
              <a:buFont typeface="Arial" panose="020B0604020202020204" pitchFamily="34" charset="0"/>
              <a:buChar char="•"/>
            </a:pPr>
            <a:r>
              <a:rPr lang="en-US" sz="2000" dirty="0"/>
              <a:t>E.g., 4 chunk servers , </a:t>
            </a:r>
            <a:r>
              <a:rPr lang="en-US" sz="2000" dirty="0">
                <a:solidFill>
                  <a:srgbClr val="3366FF"/>
                </a:solidFill>
              </a:rPr>
              <a:t>file 1</a:t>
            </a:r>
            <a:r>
              <a:rPr lang="en-US" sz="2000" dirty="0"/>
              <a:t> is split into </a:t>
            </a:r>
            <a:r>
              <a:rPr lang="en-US" sz="2000" dirty="0">
                <a:solidFill>
                  <a:srgbClr val="3366FF"/>
                </a:solidFill>
              </a:rPr>
              <a:t>6 chunks </a:t>
            </a:r>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a:spcAft>
                <a:spcPts val="1800"/>
              </a:spcAft>
              <a:buClr>
                <a:schemeClr val="tx1"/>
              </a:buClr>
            </a:pPr>
            <a:r>
              <a:rPr lang="en-US" sz="2000" b="1" dirty="0">
                <a:solidFill>
                  <a:srgbClr val="A01A06"/>
                </a:solidFill>
              </a:rPr>
              <a:t>Each chunk is replicated twice, and the replicas of a chunk are never on the same chunk server.</a:t>
            </a:r>
          </a:p>
        </p:txBody>
      </p:sp>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Distributed File System</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275F9D64-65D2-484D-8264-26C093C5E97D}"/>
              </a:ext>
            </a:extLst>
          </p:cNvPr>
          <p:cNvGrpSpPr/>
          <p:nvPr/>
        </p:nvGrpSpPr>
        <p:grpSpPr>
          <a:xfrm>
            <a:off x="1218871" y="3886200"/>
            <a:ext cx="6668336" cy="1458503"/>
            <a:chOff x="1218871" y="3886200"/>
            <a:chExt cx="6668336" cy="1458503"/>
          </a:xfrm>
        </p:grpSpPr>
        <p:grpSp>
          <p:nvGrpSpPr>
            <p:cNvPr id="72" name="Group 71">
              <a:extLst>
                <a:ext uri="{FF2B5EF4-FFF2-40B4-BE49-F238E27FC236}">
                  <a16:creationId xmlns:a16="http://schemas.microsoft.com/office/drawing/2014/main" id="{21B2462A-809E-8B48-AE3A-42A3C66F48BD}"/>
                </a:ext>
              </a:extLst>
            </p:cNvPr>
            <p:cNvGrpSpPr/>
            <p:nvPr/>
          </p:nvGrpSpPr>
          <p:grpSpPr>
            <a:xfrm>
              <a:off x="1218871" y="3886200"/>
              <a:ext cx="6668336" cy="1458503"/>
              <a:chOff x="1086855" y="4408897"/>
              <a:chExt cx="6668336" cy="1458503"/>
            </a:xfrm>
          </p:grpSpPr>
          <p:grpSp>
            <p:nvGrpSpPr>
              <p:cNvPr id="5" name="Group 4">
                <a:extLst>
                  <a:ext uri="{FF2B5EF4-FFF2-40B4-BE49-F238E27FC236}">
                    <a16:creationId xmlns:a16="http://schemas.microsoft.com/office/drawing/2014/main" id="{4FE3681B-549E-D147-9557-80B17E354022}"/>
                  </a:ext>
                </a:extLst>
              </p:cNvPr>
              <p:cNvGrpSpPr/>
              <p:nvPr/>
            </p:nvGrpSpPr>
            <p:grpSpPr>
              <a:xfrm>
                <a:off x="1086855" y="4408897"/>
                <a:ext cx="1561710" cy="1458503"/>
                <a:chOff x="895965" y="3917197"/>
                <a:chExt cx="1561710" cy="1458503"/>
              </a:xfrm>
            </p:grpSpPr>
            <p:sp>
              <p:nvSpPr>
                <p:cNvPr id="4" name="Rectangle 3">
                  <a:extLst>
                    <a:ext uri="{FF2B5EF4-FFF2-40B4-BE49-F238E27FC236}">
                      <a16:creationId xmlns:a16="http://schemas.microsoft.com/office/drawing/2014/main" id="{65D33AEA-1E0F-FB44-BE31-AAAD9844E810}"/>
                    </a:ext>
                  </a:extLst>
                </p:cNvPr>
                <p:cNvSpPr/>
                <p:nvPr/>
              </p:nvSpPr>
              <p:spPr>
                <a:xfrm>
                  <a:off x="895965" y="5037146"/>
                  <a:ext cx="1561710"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a:t>
                  </a:r>
                  <a:r>
                    <a:rPr lang="en-US" sz="1600" dirty="0">
                      <a:solidFill>
                        <a:srgbClr val="009999"/>
                      </a:solidFill>
                      <a:latin typeface="Arial"/>
                      <a:cs typeface="Arial"/>
                    </a:rPr>
                    <a:t>1</a:t>
                  </a:r>
                  <a:endParaRPr lang="en-US" sz="1600" dirty="0"/>
                </a:p>
              </p:txBody>
            </p:sp>
            <p:sp>
              <p:nvSpPr>
                <p:cNvPr id="71" name="object 18">
                  <a:extLst>
                    <a:ext uri="{FF2B5EF4-FFF2-40B4-BE49-F238E27FC236}">
                      <a16:creationId xmlns:a16="http://schemas.microsoft.com/office/drawing/2014/main" id="{DA6693B7-E0D7-B546-8A2F-92CB7A750DC8}"/>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3" name="Group 72">
                <a:extLst>
                  <a:ext uri="{FF2B5EF4-FFF2-40B4-BE49-F238E27FC236}">
                    <a16:creationId xmlns:a16="http://schemas.microsoft.com/office/drawing/2014/main" id="{45C9475B-F524-F240-8921-C66BBCDB5054}"/>
                  </a:ext>
                </a:extLst>
              </p:cNvPr>
              <p:cNvGrpSpPr/>
              <p:nvPr/>
            </p:nvGrpSpPr>
            <p:grpSpPr>
              <a:xfrm>
                <a:off x="2781690" y="4408897"/>
                <a:ext cx="1562607" cy="1458503"/>
                <a:chOff x="895965" y="3917197"/>
                <a:chExt cx="1562607" cy="1458503"/>
              </a:xfrm>
            </p:grpSpPr>
            <p:sp>
              <p:nvSpPr>
                <p:cNvPr id="74" name="Rectangle 73">
                  <a:extLst>
                    <a:ext uri="{FF2B5EF4-FFF2-40B4-BE49-F238E27FC236}">
                      <a16:creationId xmlns:a16="http://schemas.microsoft.com/office/drawing/2014/main" id="{C6780CD4-134D-E54F-BCEF-222567FE220B}"/>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2</a:t>
                  </a:r>
                  <a:endParaRPr lang="en-US" sz="1600" dirty="0"/>
                </a:p>
              </p:txBody>
            </p:sp>
            <p:sp>
              <p:nvSpPr>
                <p:cNvPr id="75" name="object 18">
                  <a:extLst>
                    <a:ext uri="{FF2B5EF4-FFF2-40B4-BE49-F238E27FC236}">
                      <a16:creationId xmlns:a16="http://schemas.microsoft.com/office/drawing/2014/main" id="{EE5B0AFB-CDA1-D948-AEE6-005FF40192CD}"/>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6" name="Group 75">
                <a:extLst>
                  <a:ext uri="{FF2B5EF4-FFF2-40B4-BE49-F238E27FC236}">
                    <a16:creationId xmlns:a16="http://schemas.microsoft.com/office/drawing/2014/main" id="{38D8AA27-2D87-F441-B040-01A78C15D08A}"/>
                  </a:ext>
                </a:extLst>
              </p:cNvPr>
              <p:cNvGrpSpPr/>
              <p:nvPr/>
            </p:nvGrpSpPr>
            <p:grpSpPr>
              <a:xfrm>
                <a:off x="4476525" y="4408897"/>
                <a:ext cx="1562607" cy="1458503"/>
                <a:chOff x="895965" y="3917197"/>
                <a:chExt cx="1562607" cy="1458503"/>
              </a:xfrm>
            </p:grpSpPr>
            <p:sp>
              <p:nvSpPr>
                <p:cNvPr id="77" name="Rectangle 76">
                  <a:extLst>
                    <a:ext uri="{FF2B5EF4-FFF2-40B4-BE49-F238E27FC236}">
                      <a16:creationId xmlns:a16="http://schemas.microsoft.com/office/drawing/2014/main" id="{C162929C-9BFE-8F47-946F-F97A6BEB8F83}"/>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3</a:t>
                  </a:r>
                  <a:endParaRPr lang="en-US" sz="1600" dirty="0"/>
                </a:p>
              </p:txBody>
            </p:sp>
            <p:sp>
              <p:nvSpPr>
                <p:cNvPr id="78" name="object 18">
                  <a:extLst>
                    <a:ext uri="{FF2B5EF4-FFF2-40B4-BE49-F238E27FC236}">
                      <a16:creationId xmlns:a16="http://schemas.microsoft.com/office/drawing/2014/main" id="{C63F42FA-9CBE-2E4E-9F96-93E12AEDD203}"/>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9" name="Group 78">
                <a:extLst>
                  <a:ext uri="{FF2B5EF4-FFF2-40B4-BE49-F238E27FC236}">
                    <a16:creationId xmlns:a16="http://schemas.microsoft.com/office/drawing/2014/main" id="{3D421049-5C79-EE49-A302-882697029306}"/>
                  </a:ext>
                </a:extLst>
              </p:cNvPr>
              <p:cNvGrpSpPr/>
              <p:nvPr/>
            </p:nvGrpSpPr>
            <p:grpSpPr>
              <a:xfrm>
                <a:off x="6192584" y="4408897"/>
                <a:ext cx="1562607" cy="1458503"/>
                <a:chOff x="344459" y="3917197"/>
                <a:chExt cx="1562607" cy="1458503"/>
              </a:xfrm>
            </p:grpSpPr>
            <p:sp>
              <p:nvSpPr>
                <p:cNvPr id="80" name="Rectangle 79">
                  <a:extLst>
                    <a:ext uri="{FF2B5EF4-FFF2-40B4-BE49-F238E27FC236}">
                      <a16:creationId xmlns:a16="http://schemas.microsoft.com/office/drawing/2014/main" id="{9F49FD68-E7B3-E945-8462-537649FABF2E}"/>
                    </a:ext>
                  </a:extLst>
                </p:cNvPr>
                <p:cNvSpPr/>
                <p:nvPr/>
              </p:nvSpPr>
              <p:spPr>
                <a:xfrm>
                  <a:off x="344459"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4</a:t>
                  </a:r>
                  <a:endParaRPr lang="en-US" sz="1600" dirty="0"/>
                </a:p>
              </p:txBody>
            </p:sp>
            <p:sp>
              <p:nvSpPr>
                <p:cNvPr id="81" name="object 18">
                  <a:extLst>
                    <a:ext uri="{FF2B5EF4-FFF2-40B4-BE49-F238E27FC236}">
                      <a16:creationId xmlns:a16="http://schemas.microsoft.com/office/drawing/2014/main" id="{DEDDC136-5591-0941-8627-143D7601F127}"/>
                    </a:ext>
                  </a:extLst>
                </p:cNvPr>
                <p:cNvSpPr/>
                <p:nvPr/>
              </p:nvSpPr>
              <p:spPr>
                <a:xfrm>
                  <a:off x="463449"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sp>
          <p:nvSpPr>
            <p:cNvPr id="90" name="object 9">
              <a:extLst>
                <a:ext uri="{FF2B5EF4-FFF2-40B4-BE49-F238E27FC236}">
                  <a16:creationId xmlns:a16="http://schemas.microsoft.com/office/drawing/2014/main" id="{AE144CE8-62F4-E443-96D5-03FF5B530AD6}"/>
                </a:ext>
              </a:extLst>
            </p:cNvPr>
            <p:cNvSpPr/>
            <p:nvPr/>
          </p:nvSpPr>
          <p:spPr>
            <a:xfrm>
              <a:off x="203048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91" name="object 12">
              <a:extLst>
                <a:ext uri="{FF2B5EF4-FFF2-40B4-BE49-F238E27FC236}">
                  <a16:creationId xmlns:a16="http://schemas.microsoft.com/office/drawing/2014/main" id="{6ABF2B0A-C6B9-FE44-BCD6-E57A5D3FB6A3}"/>
                </a:ext>
              </a:extLst>
            </p:cNvPr>
            <p:cNvSpPr/>
            <p:nvPr/>
          </p:nvSpPr>
          <p:spPr>
            <a:xfrm>
              <a:off x="2030480" y="445922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92" name="object 16">
              <a:extLst>
                <a:ext uri="{FF2B5EF4-FFF2-40B4-BE49-F238E27FC236}">
                  <a16:creationId xmlns:a16="http://schemas.microsoft.com/office/drawing/2014/main" id="{407F86BC-58FD-6C4A-91A8-35503622E1B9}"/>
                </a:ext>
              </a:extLst>
            </p:cNvPr>
            <p:cNvSpPr/>
            <p:nvPr/>
          </p:nvSpPr>
          <p:spPr>
            <a:xfrm>
              <a:off x="1428313" y="44592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93" name="object 9">
              <a:extLst>
                <a:ext uri="{FF2B5EF4-FFF2-40B4-BE49-F238E27FC236}">
                  <a16:creationId xmlns:a16="http://schemas.microsoft.com/office/drawing/2014/main" id="{D1D9B668-96D5-F247-890D-DC59F7F7BADA}"/>
                </a:ext>
              </a:extLst>
            </p:cNvPr>
            <p:cNvSpPr/>
            <p:nvPr/>
          </p:nvSpPr>
          <p:spPr>
            <a:xfrm>
              <a:off x="1428313"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95" name="object 12">
              <a:extLst>
                <a:ext uri="{FF2B5EF4-FFF2-40B4-BE49-F238E27FC236}">
                  <a16:creationId xmlns:a16="http://schemas.microsoft.com/office/drawing/2014/main" id="{2766AB39-2CC2-264A-98A4-0738F5C38953}"/>
                </a:ext>
              </a:extLst>
            </p:cNvPr>
            <p:cNvSpPr/>
            <p:nvPr/>
          </p:nvSpPr>
          <p:spPr>
            <a:xfrm>
              <a:off x="3718560" y="4448981"/>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sp>
          <p:nvSpPr>
            <p:cNvPr id="98" name="object 9">
              <a:extLst>
                <a:ext uri="{FF2B5EF4-FFF2-40B4-BE49-F238E27FC236}">
                  <a16:creationId xmlns:a16="http://schemas.microsoft.com/office/drawing/2014/main" id="{07B9E00D-36A4-3448-9FB3-9E12B21F0F55}"/>
                </a:ext>
              </a:extLst>
            </p:cNvPr>
            <p:cNvSpPr/>
            <p:nvPr/>
          </p:nvSpPr>
          <p:spPr>
            <a:xfrm>
              <a:off x="541183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25" name="object 9">
              <a:extLst>
                <a:ext uri="{FF2B5EF4-FFF2-40B4-BE49-F238E27FC236}">
                  <a16:creationId xmlns:a16="http://schemas.microsoft.com/office/drawing/2014/main" id="{BE96E008-12FA-6440-A16D-D70A06440961}"/>
                </a:ext>
              </a:extLst>
            </p:cNvPr>
            <p:cNvSpPr/>
            <p:nvPr/>
          </p:nvSpPr>
          <p:spPr>
            <a:xfrm>
              <a:off x="3718560" y="3980688"/>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26" name="object 16">
              <a:extLst>
                <a:ext uri="{FF2B5EF4-FFF2-40B4-BE49-F238E27FC236}">
                  <a16:creationId xmlns:a16="http://schemas.microsoft.com/office/drawing/2014/main" id="{B885764D-FE09-DE45-A1FC-3BD44AC3D0F0}"/>
                </a:ext>
              </a:extLst>
            </p:cNvPr>
            <p:cNvSpPr/>
            <p:nvPr/>
          </p:nvSpPr>
          <p:spPr>
            <a:xfrm>
              <a:off x="3113371" y="4448981"/>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27" name="object 12">
              <a:extLst>
                <a:ext uri="{FF2B5EF4-FFF2-40B4-BE49-F238E27FC236}">
                  <a16:creationId xmlns:a16="http://schemas.microsoft.com/office/drawing/2014/main" id="{E7D0ACB9-CD86-E84E-9735-25DD3A379C5D}"/>
                </a:ext>
              </a:extLst>
            </p:cNvPr>
            <p:cNvSpPr/>
            <p:nvPr/>
          </p:nvSpPr>
          <p:spPr>
            <a:xfrm>
              <a:off x="4800600" y="3962400"/>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29" name="object 9">
              <a:extLst>
                <a:ext uri="{FF2B5EF4-FFF2-40B4-BE49-F238E27FC236}">
                  <a16:creationId xmlns:a16="http://schemas.microsoft.com/office/drawing/2014/main" id="{EAA6B3A3-BA8C-3941-82C8-6B7D7FE2BCD2}"/>
                </a:ext>
              </a:extLst>
            </p:cNvPr>
            <p:cNvSpPr/>
            <p:nvPr/>
          </p:nvSpPr>
          <p:spPr>
            <a:xfrm>
              <a:off x="6519854"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30" name="object 9">
              <a:extLst>
                <a:ext uri="{FF2B5EF4-FFF2-40B4-BE49-F238E27FC236}">
                  <a16:creationId xmlns:a16="http://schemas.microsoft.com/office/drawing/2014/main" id="{15E4ED3F-48B6-144B-AE73-026D2884FB96}"/>
                </a:ext>
              </a:extLst>
            </p:cNvPr>
            <p:cNvSpPr/>
            <p:nvPr/>
          </p:nvSpPr>
          <p:spPr>
            <a:xfrm>
              <a:off x="7144694"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31" name="object 12">
              <a:extLst>
                <a:ext uri="{FF2B5EF4-FFF2-40B4-BE49-F238E27FC236}">
                  <a16:creationId xmlns:a16="http://schemas.microsoft.com/office/drawing/2014/main" id="{126EEF50-8E9B-6A45-B1EB-767EC11D37DD}"/>
                </a:ext>
              </a:extLst>
            </p:cNvPr>
            <p:cNvSpPr/>
            <p:nvPr/>
          </p:nvSpPr>
          <p:spPr>
            <a:xfrm>
              <a:off x="7144694" y="445537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grpSp>
      <p:sp>
        <p:nvSpPr>
          <p:cNvPr id="3" name="Slide Number Placeholder 2">
            <a:extLst>
              <a:ext uri="{FF2B5EF4-FFF2-40B4-BE49-F238E27FC236}">
                <a16:creationId xmlns:a16="http://schemas.microsoft.com/office/drawing/2014/main" id="{243C137F-F41D-7E4D-B688-7DE059F4287F}"/>
              </a:ext>
            </a:extLst>
          </p:cNvPr>
          <p:cNvSpPr>
            <a:spLocks noGrp="1"/>
          </p:cNvSpPr>
          <p:nvPr>
            <p:ph type="sldNum" sz="quarter" idx="12"/>
          </p:nvPr>
        </p:nvSpPr>
        <p:spPr/>
        <p:txBody>
          <a:bodyPr/>
          <a:lstStyle/>
          <a:p>
            <a:pPr>
              <a:defRPr/>
            </a:pPr>
            <a:fld id="{29BF1C62-8831-3249-A433-009753E34508}" type="slidenum">
              <a:rPr lang="en-US" smtClean="0"/>
              <a:pPr>
                <a:defRPr/>
              </a:pPr>
              <a:t>22</a:t>
            </a:fld>
            <a:endParaRPr lang="en-US"/>
          </a:p>
        </p:txBody>
      </p:sp>
    </p:spTree>
    <p:extLst>
      <p:ext uri="{BB962C8B-B14F-4D97-AF65-F5344CB8AC3E}">
        <p14:creationId xmlns:p14="http://schemas.microsoft.com/office/powerpoint/2010/main" val="1613784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Distributed File System</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275F9D64-65D2-484D-8264-26C093C5E97D}"/>
              </a:ext>
            </a:extLst>
          </p:cNvPr>
          <p:cNvGrpSpPr/>
          <p:nvPr/>
        </p:nvGrpSpPr>
        <p:grpSpPr>
          <a:xfrm>
            <a:off x="1204694" y="4495800"/>
            <a:ext cx="6682513" cy="1458503"/>
            <a:chOff x="1218871" y="3886200"/>
            <a:chExt cx="6682513" cy="1458503"/>
          </a:xfrm>
        </p:grpSpPr>
        <p:grpSp>
          <p:nvGrpSpPr>
            <p:cNvPr id="72" name="Group 71">
              <a:extLst>
                <a:ext uri="{FF2B5EF4-FFF2-40B4-BE49-F238E27FC236}">
                  <a16:creationId xmlns:a16="http://schemas.microsoft.com/office/drawing/2014/main" id="{21B2462A-809E-8B48-AE3A-42A3C66F48BD}"/>
                </a:ext>
              </a:extLst>
            </p:cNvPr>
            <p:cNvGrpSpPr/>
            <p:nvPr/>
          </p:nvGrpSpPr>
          <p:grpSpPr>
            <a:xfrm>
              <a:off x="1218871" y="3886200"/>
              <a:ext cx="6682513" cy="1458503"/>
              <a:chOff x="1086855" y="4408897"/>
              <a:chExt cx="6682513" cy="1458503"/>
            </a:xfrm>
          </p:grpSpPr>
          <p:grpSp>
            <p:nvGrpSpPr>
              <p:cNvPr id="5" name="Group 4">
                <a:extLst>
                  <a:ext uri="{FF2B5EF4-FFF2-40B4-BE49-F238E27FC236}">
                    <a16:creationId xmlns:a16="http://schemas.microsoft.com/office/drawing/2014/main" id="{4FE3681B-549E-D147-9557-80B17E354022}"/>
                  </a:ext>
                </a:extLst>
              </p:cNvPr>
              <p:cNvGrpSpPr/>
              <p:nvPr/>
            </p:nvGrpSpPr>
            <p:grpSpPr>
              <a:xfrm>
                <a:off x="1086855" y="4408897"/>
                <a:ext cx="1561710" cy="1458503"/>
                <a:chOff x="895965" y="3917197"/>
                <a:chExt cx="1561710" cy="1458503"/>
              </a:xfrm>
            </p:grpSpPr>
            <p:sp>
              <p:nvSpPr>
                <p:cNvPr id="4" name="Rectangle 3">
                  <a:extLst>
                    <a:ext uri="{FF2B5EF4-FFF2-40B4-BE49-F238E27FC236}">
                      <a16:creationId xmlns:a16="http://schemas.microsoft.com/office/drawing/2014/main" id="{65D33AEA-1E0F-FB44-BE31-AAAD9844E810}"/>
                    </a:ext>
                  </a:extLst>
                </p:cNvPr>
                <p:cNvSpPr/>
                <p:nvPr/>
              </p:nvSpPr>
              <p:spPr>
                <a:xfrm>
                  <a:off x="895965" y="5037146"/>
                  <a:ext cx="1561710"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a:t>
                  </a:r>
                  <a:r>
                    <a:rPr lang="en-US" sz="1600" dirty="0">
                      <a:solidFill>
                        <a:srgbClr val="009999"/>
                      </a:solidFill>
                      <a:latin typeface="Arial"/>
                      <a:cs typeface="Arial"/>
                    </a:rPr>
                    <a:t>1</a:t>
                  </a:r>
                  <a:endParaRPr lang="en-US" sz="1600" dirty="0"/>
                </a:p>
              </p:txBody>
            </p:sp>
            <p:sp>
              <p:nvSpPr>
                <p:cNvPr id="71" name="object 18">
                  <a:extLst>
                    <a:ext uri="{FF2B5EF4-FFF2-40B4-BE49-F238E27FC236}">
                      <a16:creationId xmlns:a16="http://schemas.microsoft.com/office/drawing/2014/main" id="{DA6693B7-E0D7-B546-8A2F-92CB7A750DC8}"/>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3" name="Group 72">
                <a:extLst>
                  <a:ext uri="{FF2B5EF4-FFF2-40B4-BE49-F238E27FC236}">
                    <a16:creationId xmlns:a16="http://schemas.microsoft.com/office/drawing/2014/main" id="{45C9475B-F524-F240-8921-C66BBCDB5054}"/>
                  </a:ext>
                </a:extLst>
              </p:cNvPr>
              <p:cNvGrpSpPr/>
              <p:nvPr/>
            </p:nvGrpSpPr>
            <p:grpSpPr>
              <a:xfrm>
                <a:off x="2781690" y="4408897"/>
                <a:ext cx="1562607" cy="1458503"/>
                <a:chOff x="895965" y="3917197"/>
                <a:chExt cx="1562607" cy="1458503"/>
              </a:xfrm>
            </p:grpSpPr>
            <p:sp>
              <p:nvSpPr>
                <p:cNvPr id="74" name="Rectangle 73">
                  <a:extLst>
                    <a:ext uri="{FF2B5EF4-FFF2-40B4-BE49-F238E27FC236}">
                      <a16:creationId xmlns:a16="http://schemas.microsoft.com/office/drawing/2014/main" id="{C6780CD4-134D-E54F-BCEF-222567FE220B}"/>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2</a:t>
                  </a:r>
                  <a:endParaRPr lang="en-US" sz="1600" dirty="0"/>
                </a:p>
              </p:txBody>
            </p:sp>
            <p:sp>
              <p:nvSpPr>
                <p:cNvPr id="75" name="object 18">
                  <a:extLst>
                    <a:ext uri="{FF2B5EF4-FFF2-40B4-BE49-F238E27FC236}">
                      <a16:creationId xmlns:a16="http://schemas.microsoft.com/office/drawing/2014/main" id="{EE5B0AFB-CDA1-D948-AEE6-005FF40192CD}"/>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6" name="Group 75">
                <a:extLst>
                  <a:ext uri="{FF2B5EF4-FFF2-40B4-BE49-F238E27FC236}">
                    <a16:creationId xmlns:a16="http://schemas.microsoft.com/office/drawing/2014/main" id="{38D8AA27-2D87-F441-B040-01A78C15D08A}"/>
                  </a:ext>
                </a:extLst>
              </p:cNvPr>
              <p:cNvGrpSpPr/>
              <p:nvPr/>
            </p:nvGrpSpPr>
            <p:grpSpPr>
              <a:xfrm>
                <a:off x="4476525" y="4408897"/>
                <a:ext cx="1562607" cy="1458503"/>
                <a:chOff x="895965" y="3917197"/>
                <a:chExt cx="1562607" cy="1458503"/>
              </a:xfrm>
            </p:grpSpPr>
            <p:sp>
              <p:nvSpPr>
                <p:cNvPr id="77" name="Rectangle 76">
                  <a:extLst>
                    <a:ext uri="{FF2B5EF4-FFF2-40B4-BE49-F238E27FC236}">
                      <a16:creationId xmlns:a16="http://schemas.microsoft.com/office/drawing/2014/main" id="{C162929C-9BFE-8F47-946F-F97A6BEB8F83}"/>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3</a:t>
                  </a:r>
                  <a:endParaRPr lang="en-US" sz="1600" dirty="0"/>
                </a:p>
              </p:txBody>
            </p:sp>
            <p:sp>
              <p:nvSpPr>
                <p:cNvPr id="78" name="object 18">
                  <a:extLst>
                    <a:ext uri="{FF2B5EF4-FFF2-40B4-BE49-F238E27FC236}">
                      <a16:creationId xmlns:a16="http://schemas.microsoft.com/office/drawing/2014/main" id="{C63F42FA-9CBE-2E4E-9F96-93E12AEDD203}"/>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9" name="Group 78">
                <a:extLst>
                  <a:ext uri="{FF2B5EF4-FFF2-40B4-BE49-F238E27FC236}">
                    <a16:creationId xmlns:a16="http://schemas.microsoft.com/office/drawing/2014/main" id="{3D421049-5C79-EE49-A302-882697029306}"/>
                  </a:ext>
                </a:extLst>
              </p:cNvPr>
              <p:cNvGrpSpPr/>
              <p:nvPr/>
            </p:nvGrpSpPr>
            <p:grpSpPr>
              <a:xfrm>
                <a:off x="6206761" y="4408897"/>
                <a:ext cx="1562607" cy="1458503"/>
                <a:chOff x="358636" y="3917197"/>
                <a:chExt cx="1562607" cy="1458503"/>
              </a:xfrm>
            </p:grpSpPr>
            <p:sp>
              <p:nvSpPr>
                <p:cNvPr id="80" name="Rectangle 79">
                  <a:extLst>
                    <a:ext uri="{FF2B5EF4-FFF2-40B4-BE49-F238E27FC236}">
                      <a16:creationId xmlns:a16="http://schemas.microsoft.com/office/drawing/2014/main" id="{9F49FD68-E7B3-E945-8462-537649FABF2E}"/>
                    </a:ext>
                  </a:extLst>
                </p:cNvPr>
                <p:cNvSpPr/>
                <p:nvPr/>
              </p:nvSpPr>
              <p:spPr>
                <a:xfrm>
                  <a:off x="358636"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4</a:t>
                  </a:r>
                  <a:endParaRPr lang="en-US" sz="1600" dirty="0"/>
                </a:p>
              </p:txBody>
            </p:sp>
            <p:sp>
              <p:nvSpPr>
                <p:cNvPr id="81" name="object 18">
                  <a:extLst>
                    <a:ext uri="{FF2B5EF4-FFF2-40B4-BE49-F238E27FC236}">
                      <a16:creationId xmlns:a16="http://schemas.microsoft.com/office/drawing/2014/main" id="{DEDDC136-5591-0941-8627-143D7601F127}"/>
                    </a:ext>
                  </a:extLst>
                </p:cNvPr>
                <p:cNvSpPr/>
                <p:nvPr/>
              </p:nvSpPr>
              <p:spPr>
                <a:xfrm>
                  <a:off x="477626"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sp>
          <p:nvSpPr>
            <p:cNvPr id="90" name="object 9">
              <a:extLst>
                <a:ext uri="{FF2B5EF4-FFF2-40B4-BE49-F238E27FC236}">
                  <a16:creationId xmlns:a16="http://schemas.microsoft.com/office/drawing/2014/main" id="{AE144CE8-62F4-E443-96D5-03FF5B530AD6}"/>
                </a:ext>
              </a:extLst>
            </p:cNvPr>
            <p:cNvSpPr/>
            <p:nvPr/>
          </p:nvSpPr>
          <p:spPr>
            <a:xfrm>
              <a:off x="203048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91" name="object 12">
              <a:extLst>
                <a:ext uri="{FF2B5EF4-FFF2-40B4-BE49-F238E27FC236}">
                  <a16:creationId xmlns:a16="http://schemas.microsoft.com/office/drawing/2014/main" id="{6ABF2B0A-C6B9-FE44-BCD6-E57A5D3FB6A3}"/>
                </a:ext>
              </a:extLst>
            </p:cNvPr>
            <p:cNvSpPr/>
            <p:nvPr/>
          </p:nvSpPr>
          <p:spPr>
            <a:xfrm>
              <a:off x="2030480" y="445922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92" name="object 16">
              <a:extLst>
                <a:ext uri="{FF2B5EF4-FFF2-40B4-BE49-F238E27FC236}">
                  <a16:creationId xmlns:a16="http://schemas.microsoft.com/office/drawing/2014/main" id="{407F86BC-58FD-6C4A-91A8-35503622E1B9}"/>
                </a:ext>
              </a:extLst>
            </p:cNvPr>
            <p:cNvSpPr/>
            <p:nvPr/>
          </p:nvSpPr>
          <p:spPr>
            <a:xfrm>
              <a:off x="1428313" y="44592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93" name="object 9">
              <a:extLst>
                <a:ext uri="{FF2B5EF4-FFF2-40B4-BE49-F238E27FC236}">
                  <a16:creationId xmlns:a16="http://schemas.microsoft.com/office/drawing/2014/main" id="{D1D9B668-96D5-F247-890D-DC59F7F7BADA}"/>
                </a:ext>
              </a:extLst>
            </p:cNvPr>
            <p:cNvSpPr/>
            <p:nvPr/>
          </p:nvSpPr>
          <p:spPr>
            <a:xfrm>
              <a:off x="1428313"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95" name="object 12">
              <a:extLst>
                <a:ext uri="{FF2B5EF4-FFF2-40B4-BE49-F238E27FC236}">
                  <a16:creationId xmlns:a16="http://schemas.microsoft.com/office/drawing/2014/main" id="{2766AB39-2CC2-264A-98A4-0738F5C38953}"/>
                </a:ext>
              </a:extLst>
            </p:cNvPr>
            <p:cNvSpPr/>
            <p:nvPr/>
          </p:nvSpPr>
          <p:spPr>
            <a:xfrm>
              <a:off x="3718560" y="4448981"/>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sp>
          <p:nvSpPr>
            <p:cNvPr id="98" name="object 9">
              <a:extLst>
                <a:ext uri="{FF2B5EF4-FFF2-40B4-BE49-F238E27FC236}">
                  <a16:creationId xmlns:a16="http://schemas.microsoft.com/office/drawing/2014/main" id="{07B9E00D-36A4-3448-9FB3-9E12B21F0F55}"/>
                </a:ext>
              </a:extLst>
            </p:cNvPr>
            <p:cNvSpPr/>
            <p:nvPr/>
          </p:nvSpPr>
          <p:spPr>
            <a:xfrm>
              <a:off x="541183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25" name="object 9">
              <a:extLst>
                <a:ext uri="{FF2B5EF4-FFF2-40B4-BE49-F238E27FC236}">
                  <a16:creationId xmlns:a16="http://schemas.microsoft.com/office/drawing/2014/main" id="{BE96E008-12FA-6440-A16D-D70A06440961}"/>
                </a:ext>
              </a:extLst>
            </p:cNvPr>
            <p:cNvSpPr/>
            <p:nvPr/>
          </p:nvSpPr>
          <p:spPr>
            <a:xfrm>
              <a:off x="371856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26" name="object 16">
              <a:extLst>
                <a:ext uri="{FF2B5EF4-FFF2-40B4-BE49-F238E27FC236}">
                  <a16:creationId xmlns:a16="http://schemas.microsoft.com/office/drawing/2014/main" id="{B885764D-FE09-DE45-A1FC-3BD44AC3D0F0}"/>
                </a:ext>
              </a:extLst>
            </p:cNvPr>
            <p:cNvSpPr/>
            <p:nvPr/>
          </p:nvSpPr>
          <p:spPr>
            <a:xfrm>
              <a:off x="3113371" y="4448981"/>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27" name="object 12">
              <a:extLst>
                <a:ext uri="{FF2B5EF4-FFF2-40B4-BE49-F238E27FC236}">
                  <a16:creationId xmlns:a16="http://schemas.microsoft.com/office/drawing/2014/main" id="{E7D0ACB9-CD86-E84E-9735-25DD3A379C5D}"/>
                </a:ext>
              </a:extLst>
            </p:cNvPr>
            <p:cNvSpPr/>
            <p:nvPr/>
          </p:nvSpPr>
          <p:spPr>
            <a:xfrm>
              <a:off x="4800600" y="3962400"/>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29" name="object 9">
              <a:extLst>
                <a:ext uri="{FF2B5EF4-FFF2-40B4-BE49-F238E27FC236}">
                  <a16:creationId xmlns:a16="http://schemas.microsoft.com/office/drawing/2014/main" id="{EAA6B3A3-BA8C-3941-82C8-6B7D7FE2BCD2}"/>
                </a:ext>
              </a:extLst>
            </p:cNvPr>
            <p:cNvSpPr/>
            <p:nvPr/>
          </p:nvSpPr>
          <p:spPr>
            <a:xfrm>
              <a:off x="6534031"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30" name="object 9">
              <a:extLst>
                <a:ext uri="{FF2B5EF4-FFF2-40B4-BE49-F238E27FC236}">
                  <a16:creationId xmlns:a16="http://schemas.microsoft.com/office/drawing/2014/main" id="{15E4ED3F-48B6-144B-AE73-026D2884FB96}"/>
                </a:ext>
              </a:extLst>
            </p:cNvPr>
            <p:cNvSpPr/>
            <p:nvPr/>
          </p:nvSpPr>
          <p:spPr>
            <a:xfrm>
              <a:off x="7158871"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31" name="object 12">
              <a:extLst>
                <a:ext uri="{FF2B5EF4-FFF2-40B4-BE49-F238E27FC236}">
                  <a16:creationId xmlns:a16="http://schemas.microsoft.com/office/drawing/2014/main" id="{126EEF50-8E9B-6A45-B1EB-767EC11D37DD}"/>
                </a:ext>
              </a:extLst>
            </p:cNvPr>
            <p:cNvSpPr/>
            <p:nvPr/>
          </p:nvSpPr>
          <p:spPr>
            <a:xfrm>
              <a:off x="7158871" y="445537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grpSp>
      <p:sp>
        <p:nvSpPr>
          <p:cNvPr id="32" name="object 16">
            <a:extLst>
              <a:ext uri="{FF2B5EF4-FFF2-40B4-BE49-F238E27FC236}">
                <a16:creationId xmlns:a16="http://schemas.microsoft.com/office/drawing/2014/main" id="{F182B72B-AF5A-6A4A-AE3B-0F1F09949CB3}"/>
              </a:ext>
            </a:extLst>
          </p:cNvPr>
          <p:cNvSpPr/>
          <p:nvPr/>
        </p:nvSpPr>
        <p:spPr>
          <a:xfrm>
            <a:off x="3093153" y="4572000"/>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FF0066"/>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0</a:t>
            </a:r>
          </a:p>
        </p:txBody>
      </p:sp>
      <p:sp>
        <p:nvSpPr>
          <p:cNvPr id="33" name="object 16">
            <a:extLst>
              <a:ext uri="{FF2B5EF4-FFF2-40B4-BE49-F238E27FC236}">
                <a16:creationId xmlns:a16="http://schemas.microsoft.com/office/drawing/2014/main" id="{D1427598-3592-5E47-8B7E-052764236C2D}"/>
              </a:ext>
            </a:extLst>
          </p:cNvPr>
          <p:cNvSpPr/>
          <p:nvPr/>
        </p:nvSpPr>
        <p:spPr>
          <a:xfrm>
            <a:off x="4786423" y="506497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FF0066"/>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0</a:t>
            </a:r>
          </a:p>
        </p:txBody>
      </p:sp>
      <p:sp>
        <p:nvSpPr>
          <p:cNvPr id="34" name="object 16">
            <a:extLst>
              <a:ext uri="{FF2B5EF4-FFF2-40B4-BE49-F238E27FC236}">
                <a16:creationId xmlns:a16="http://schemas.microsoft.com/office/drawing/2014/main" id="{F0D2D0ED-F8BC-1B4A-A5D8-EA08AE00CF07}"/>
              </a:ext>
            </a:extLst>
          </p:cNvPr>
          <p:cNvSpPr/>
          <p:nvPr/>
        </p:nvSpPr>
        <p:spPr>
          <a:xfrm>
            <a:off x="5408132" y="5054071"/>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CC00CC"/>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1</a:t>
            </a:r>
          </a:p>
        </p:txBody>
      </p:sp>
      <p:sp>
        <p:nvSpPr>
          <p:cNvPr id="35" name="object 16">
            <a:extLst>
              <a:ext uri="{FF2B5EF4-FFF2-40B4-BE49-F238E27FC236}">
                <a16:creationId xmlns:a16="http://schemas.microsoft.com/office/drawing/2014/main" id="{A0062542-4E41-404C-9F13-8408BCF647DA}"/>
              </a:ext>
            </a:extLst>
          </p:cNvPr>
          <p:cNvSpPr/>
          <p:nvPr/>
        </p:nvSpPr>
        <p:spPr>
          <a:xfrm>
            <a:off x="6537960" y="50688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CC00CC"/>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1</a:t>
            </a:r>
          </a:p>
        </p:txBody>
      </p:sp>
      <p:sp>
        <p:nvSpPr>
          <p:cNvPr id="36" name="TextBox 35">
            <a:extLst>
              <a:ext uri="{FF2B5EF4-FFF2-40B4-BE49-F238E27FC236}">
                <a16:creationId xmlns:a16="http://schemas.microsoft.com/office/drawing/2014/main" id="{BB1950BD-0B7A-F548-B0E7-401378759570}"/>
              </a:ext>
            </a:extLst>
          </p:cNvPr>
          <p:cNvSpPr txBox="1"/>
          <p:nvPr/>
        </p:nvSpPr>
        <p:spPr>
          <a:xfrm>
            <a:off x="488905" y="1971931"/>
            <a:ext cx="8477251" cy="2015936"/>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Data is kept in “chunks” spread across machines (</a:t>
            </a:r>
            <a:r>
              <a:rPr lang="en-US" sz="2000" b="1" dirty="0"/>
              <a:t>chunk servers</a:t>
            </a:r>
            <a:r>
              <a:rPr lang="en-US" sz="2000" dirty="0"/>
              <a:t>)</a:t>
            </a:r>
          </a:p>
          <a:p>
            <a:pPr marL="342900" indent="-342900">
              <a:spcAft>
                <a:spcPts val="1800"/>
              </a:spcAft>
              <a:buClr>
                <a:schemeClr val="tx1"/>
              </a:buClr>
              <a:buFont typeface="Arial" panose="020B0604020202020204" pitchFamily="34" charset="0"/>
              <a:buChar char="•"/>
            </a:pPr>
            <a:r>
              <a:rPr lang="en-US" sz="2000" dirty="0"/>
              <a:t>Each chunk replicated on different machines</a:t>
            </a:r>
          </a:p>
          <a:p>
            <a:pPr marL="342900" indent="-342900">
              <a:spcAft>
                <a:spcPts val="1800"/>
              </a:spcAft>
              <a:buClr>
                <a:schemeClr val="tx1"/>
              </a:buClr>
              <a:buFont typeface="Arial" panose="020B0604020202020204" pitchFamily="34" charset="0"/>
              <a:buChar char="•"/>
            </a:pPr>
            <a:r>
              <a:rPr lang="en-US" sz="2000" dirty="0"/>
              <a:t>E.g., 4 chunk servers , </a:t>
            </a:r>
            <a:r>
              <a:rPr lang="en-US" sz="2000" dirty="0">
                <a:solidFill>
                  <a:srgbClr val="3366FF"/>
                </a:solidFill>
              </a:rPr>
              <a:t>file 1</a:t>
            </a:r>
            <a:r>
              <a:rPr lang="en-US" sz="2000" dirty="0"/>
              <a:t> is split into </a:t>
            </a:r>
            <a:r>
              <a:rPr lang="en-US" sz="2000" dirty="0">
                <a:solidFill>
                  <a:srgbClr val="3366FF"/>
                </a:solidFill>
              </a:rPr>
              <a:t>6 chunks </a:t>
            </a:r>
          </a:p>
          <a:p>
            <a:pPr>
              <a:spcAft>
                <a:spcPts val="1800"/>
              </a:spcAft>
              <a:buClr>
                <a:schemeClr val="tx1"/>
              </a:buClr>
            </a:pPr>
            <a:r>
              <a:rPr lang="en-US" sz="2000" dirty="0"/>
              <a:t>            Another </a:t>
            </a:r>
            <a:r>
              <a:rPr lang="en-US" sz="2000" dirty="0">
                <a:solidFill>
                  <a:srgbClr val="3366FF"/>
                </a:solidFill>
              </a:rPr>
              <a:t>file 2</a:t>
            </a:r>
            <a:r>
              <a:rPr lang="en-US" sz="2000" dirty="0"/>
              <a:t> has </a:t>
            </a:r>
            <a:r>
              <a:rPr lang="en-US" sz="2000" dirty="0">
                <a:solidFill>
                  <a:srgbClr val="3366FF"/>
                </a:solidFill>
              </a:rPr>
              <a:t>2 chunks</a:t>
            </a:r>
            <a:r>
              <a:rPr lang="en-US" sz="2000" dirty="0"/>
              <a:t>, D</a:t>
            </a:r>
            <a:r>
              <a:rPr lang="en-US" sz="2000" baseline="-25000" dirty="0"/>
              <a:t>0</a:t>
            </a:r>
            <a:r>
              <a:rPr lang="en-US" sz="2000" dirty="0"/>
              <a:t> and D</a:t>
            </a:r>
            <a:r>
              <a:rPr lang="en-US" sz="2000" baseline="-25000" dirty="0"/>
              <a:t>1</a:t>
            </a:r>
            <a:endParaRPr lang="en-US" sz="2000" dirty="0"/>
          </a:p>
        </p:txBody>
      </p:sp>
      <p:sp>
        <p:nvSpPr>
          <p:cNvPr id="3" name="Slide Number Placeholder 2">
            <a:extLst>
              <a:ext uri="{FF2B5EF4-FFF2-40B4-BE49-F238E27FC236}">
                <a16:creationId xmlns:a16="http://schemas.microsoft.com/office/drawing/2014/main" id="{CD84C55D-E5D8-1D44-A625-AE22E9994AEF}"/>
              </a:ext>
            </a:extLst>
          </p:cNvPr>
          <p:cNvSpPr>
            <a:spLocks noGrp="1"/>
          </p:cNvSpPr>
          <p:nvPr>
            <p:ph type="sldNum" sz="quarter" idx="12"/>
          </p:nvPr>
        </p:nvSpPr>
        <p:spPr/>
        <p:txBody>
          <a:bodyPr/>
          <a:lstStyle/>
          <a:p>
            <a:pPr>
              <a:defRPr/>
            </a:pPr>
            <a:fld id="{29BF1C62-8831-3249-A433-009753E34508}" type="slidenum">
              <a:rPr lang="en-US" smtClean="0"/>
              <a:pPr>
                <a:defRPr/>
              </a:pPr>
              <a:t>23</a:t>
            </a:fld>
            <a:endParaRPr lang="en-US"/>
          </a:p>
        </p:txBody>
      </p:sp>
    </p:spTree>
    <p:extLst>
      <p:ext uri="{BB962C8B-B14F-4D97-AF65-F5344CB8AC3E}">
        <p14:creationId xmlns:p14="http://schemas.microsoft.com/office/powerpoint/2010/main" val="3588964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Distributed File System</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66851348-14EE-4040-A74A-4BB2C91EA1BE}"/>
              </a:ext>
            </a:extLst>
          </p:cNvPr>
          <p:cNvGrpSpPr/>
          <p:nvPr/>
        </p:nvGrpSpPr>
        <p:grpSpPr>
          <a:xfrm>
            <a:off x="1204694" y="3429000"/>
            <a:ext cx="6643906" cy="1458503"/>
            <a:chOff x="1204694" y="4495800"/>
            <a:chExt cx="6643906" cy="1458503"/>
          </a:xfrm>
        </p:grpSpPr>
        <p:grpSp>
          <p:nvGrpSpPr>
            <p:cNvPr id="2" name="Group 1">
              <a:extLst>
                <a:ext uri="{FF2B5EF4-FFF2-40B4-BE49-F238E27FC236}">
                  <a16:creationId xmlns:a16="http://schemas.microsoft.com/office/drawing/2014/main" id="{275F9D64-65D2-484D-8264-26C093C5E97D}"/>
                </a:ext>
              </a:extLst>
            </p:cNvPr>
            <p:cNvGrpSpPr/>
            <p:nvPr/>
          </p:nvGrpSpPr>
          <p:grpSpPr>
            <a:xfrm>
              <a:off x="1204694" y="4495800"/>
              <a:ext cx="6643906" cy="1458503"/>
              <a:chOff x="1218871" y="3886200"/>
              <a:chExt cx="6643906" cy="1458503"/>
            </a:xfrm>
          </p:grpSpPr>
          <p:grpSp>
            <p:nvGrpSpPr>
              <p:cNvPr id="72" name="Group 71">
                <a:extLst>
                  <a:ext uri="{FF2B5EF4-FFF2-40B4-BE49-F238E27FC236}">
                    <a16:creationId xmlns:a16="http://schemas.microsoft.com/office/drawing/2014/main" id="{21B2462A-809E-8B48-AE3A-42A3C66F48BD}"/>
                  </a:ext>
                </a:extLst>
              </p:cNvPr>
              <p:cNvGrpSpPr/>
              <p:nvPr/>
            </p:nvGrpSpPr>
            <p:grpSpPr>
              <a:xfrm>
                <a:off x="1218871" y="3886200"/>
                <a:ext cx="6643906" cy="1458503"/>
                <a:chOff x="1086855" y="4408897"/>
                <a:chExt cx="6643906" cy="1458503"/>
              </a:xfrm>
            </p:grpSpPr>
            <p:grpSp>
              <p:nvGrpSpPr>
                <p:cNvPr id="5" name="Group 4">
                  <a:extLst>
                    <a:ext uri="{FF2B5EF4-FFF2-40B4-BE49-F238E27FC236}">
                      <a16:creationId xmlns:a16="http://schemas.microsoft.com/office/drawing/2014/main" id="{4FE3681B-549E-D147-9557-80B17E354022}"/>
                    </a:ext>
                  </a:extLst>
                </p:cNvPr>
                <p:cNvGrpSpPr/>
                <p:nvPr/>
              </p:nvGrpSpPr>
              <p:grpSpPr>
                <a:xfrm>
                  <a:off x="1086855" y="4408897"/>
                  <a:ext cx="1561710" cy="1458503"/>
                  <a:chOff x="895965" y="3917197"/>
                  <a:chExt cx="1561710" cy="1458503"/>
                </a:xfrm>
              </p:grpSpPr>
              <p:sp>
                <p:nvSpPr>
                  <p:cNvPr id="4" name="Rectangle 3">
                    <a:extLst>
                      <a:ext uri="{FF2B5EF4-FFF2-40B4-BE49-F238E27FC236}">
                        <a16:creationId xmlns:a16="http://schemas.microsoft.com/office/drawing/2014/main" id="{65D33AEA-1E0F-FB44-BE31-AAAD9844E810}"/>
                      </a:ext>
                    </a:extLst>
                  </p:cNvPr>
                  <p:cNvSpPr/>
                  <p:nvPr/>
                </p:nvSpPr>
                <p:spPr>
                  <a:xfrm>
                    <a:off x="895965" y="5037146"/>
                    <a:ext cx="1561710"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a:t>
                    </a:r>
                    <a:r>
                      <a:rPr lang="en-US" sz="1600" dirty="0">
                        <a:solidFill>
                          <a:srgbClr val="009999"/>
                        </a:solidFill>
                        <a:latin typeface="Arial"/>
                        <a:cs typeface="Arial"/>
                      </a:rPr>
                      <a:t>1</a:t>
                    </a:r>
                    <a:endParaRPr lang="en-US" sz="1600" dirty="0"/>
                  </a:p>
                </p:txBody>
              </p:sp>
              <p:sp>
                <p:nvSpPr>
                  <p:cNvPr id="71" name="object 18">
                    <a:extLst>
                      <a:ext uri="{FF2B5EF4-FFF2-40B4-BE49-F238E27FC236}">
                        <a16:creationId xmlns:a16="http://schemas.microsoft.com/office/drawing/2014/main" id="{DA6693B7-E0D7-B546-8A2F-92CB7A750DC8}"/>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3" name="Group 72">
                  <a:extLst>
                    <a:ext uri="{FF2B5EF4-FFF2-40B4-BE49-F238E27FC236}">
                      <a16:creationId xmlns:a16="http://schemas.microsoft.com/office/drawing/2014/main" id="{45C9475B-F524-F240-8921-C66BBCDB5054}"/>
                    </a:ext>
                  </a:extLst>
                </p:cNvPr>
                <p:cNvGrpSpPr/>
                <p:nvPr/>
              </p:nvGrpSpPr>
              <p:grpSpPr>
                <a:xfrm>
                  <a:off x="2781690" y="4408897"/>
                  <a:ext cx="1562607" cy="1458503"/>
                  <a:chOff x="895965" y="3917197"/>
                  <a:chExt cx="1562607" cy="1458503"/>
                </a:xfrm>
              </p:grpSpPr>
              <p:sp>
                <p:nvSpPr>
                  <p:cNvPr id="74" name="Rectangle 73">
                    <a:extLst>
                      <a:ext uri="{FF2B5EF4-FFF2-40B4-BE49-F238E27FC236}">
                        <a16:creationId xmlns:a16="http://schemas.microsoft.com/office/drawing/2014/main" id="{C6780CD4-134D-E54F-BCEF-222567FE220B}"/>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2</a:t>
                    </a:r>
                    <a:endParaRPr lang="en-US" sz="1600" dirty="0"/>
                  </a:p>
                </p:txBody>
              </p:sp>
              <p:sp>
                <p:nvSpPr>
                  <p:cNvPr id="75" name="object 18">
                    <a:extLst>
                      <a:ext uri="{FF2B5EF4-FFF2-40B4-BE49-F238E27FC236}">
                        <a16:creationId xmlns:a16="http://schemas.microsoft.com/office/drawing/2014/main" id="{EE5B0AFB-CDA1-D948-AEE6-005FF40192CD}"/>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6" name="Group 75">
                  <a:extLst>
                    <a:ext uri="{FF2B5EF4-FFF2-40B4-BE49-F238E27FC236}">
                      <a16:creationId xmlns:a16="http://schemas.microsoft.com/office/drawing/2014/main" id="{38D8AA27-2D87-F441-B040-01A78C15D08A}"/>
                    </a:ext>
                  </a:extLst>
                </p:cNvPr>
                <p:cNvGrpSpPr/>
                <p:nvPr/>
              </p:nvGrpSpPr>
              <p:grpSpPr>
                <a:xfrm>
                  <a:off x="4476525" y="4408897"/>
                  <a:ext cx="1562607" cy="1458503"/>
                  <a:chOff x="895965" y="3917197"/>
                  <a:chExt cx="1562607" cy="1458503"/>
                </a:xfrm>
              </p:grpSpPr>
              <p:sp>
                <p:nvSpPr>
                  <p:cNvPr id="77" name="Rectangle 76">
                    <a:extLst>
                      <a:ext uri="{FF2B5EF4-FFF2-40B4-BE49-F238E27FC236}">
                        <a16:creationId xmlns:a16="http://schemas.microsoft.com/office/drawing/2014/main" id="{C162929C-9BFE-8F47-946F-F97A6BEB8F83}"/>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3</a:t>
                    </a:r>
                    <a:endParaRPr lang="en-US" sz="1600" dirty="0"/>
                  </a:p>
                </p:txBody>
              </p:sp>
              <p:sp>
                <p:nvSpPr>
                  <p:cNvPr id="78" name="object 18">
                    <a:extLst>
                      <a:ext uri="{FF2B5EF4-FFF2-40B4-BE49-F238E27FC236}">
                        <a16:creationId xmlns:a16="http://schemas.microsoft.com/office/drawing/2014/main" id="{C63F42FA-9CBE-2E4E-9F96-93E12AEDD203}"/>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9" name="Group 78">
                  <a:extLst>
                    <a:ext uri="{FF2B5EF4-FFF2-40B4-BE49-F238E27FC236}">
                      <a16:creationId xmlns:a16="http://schemas.microsoft.com/office/drawing/2014/main" id="{3D421049-5C79-EE49-A302-882697029306}"/>
                    </a:ext>
                  </a:extLst>
                </p:cNvPr>
                <p:cNvGrpSpPr/>
                <p:nvPr/>
              </p:nvGrpSpPr>
              <p:grpSpPr>
                <a:xfrm>
                  <a:off x="6168154" y="4408897"/>
                  <a:ext cx="1562607" cy="1458503"/>
                  <a:chOff x="320029" y="3917197"/>
                  <a:chExt cx="1562607" cy="1458503"/>
                </a:xfrm>
              </p:grpSpPr>
              <p:sp>
                <p:nvSpPr>
                  <p:cNvPr id="80" name="Rectangle 79">
                    <a:extLst>
                      <a:ext uri="{FF2B5EF4-FFF2-40B4-BE49-F238E27FC236}">
                        <a16:creationId xmlns:a16="http://schemas.microsoft.com/office/drawing/2014/main" id="{9F49FD68-E7B3-E945-8462-537649FABF2E}"/>
                      </a:ext>
                    </a:extLst>
                  </p:cNvPr>
                  <p:cNvSpPr/>
                  <p:nvPr/>
                </p:nvSpPr>
                <p:spPr>
                  <a:xfrm>
                    <a:off x="320029"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4</a:t>
                    </a:r>
                    <a:endParaRPr lang="en-US" sz="1600" dirty="0"/>
                  </a:p>
                </p:txBody>
              </p:sp>
              <p:sp>
                <p:nvSpPr>
                  <p:cNvPr id="81" name="object 18">
                    <a:extLst>
                      <a:ext uri="{FF2B5EF4-FFF2-40B4-BE49-F238E27FC236}">
                        <a16:creationId xmlns:a16="http://schemas.microsoft.com/office/drawing/2014/main" id="{DEDDC136-5591-0941-8627-143D7601F127}"/>
                      </a:ext>
                    </a:extLst>
                  </p:cNvPr>
                  <p:cNvSpPr/>
                  <p:nvPr/>
                </p:nvSpPr>
                <p:spPr>
                  <a:xfrm>
                    <a:off x="439019"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sp>
            <p:nvSpPr>
              <p:cNvPr id="90" name="object 9">
                <a:extLst>
                  <a:ext uri="{FF2B5EF4-FFF2-40B4-BE49-F238E27FC236}">
                    <a16:creationId xmlns:a16="http://schemas.microsoft.com/office/drawing/2014/main" id="{AE144CE8-62F4-E443-96D5-03FF5B530AD6}"/>
                  </a:ext>
                </a:extLst>
              </p:cNvPr>
              <p:cNvSpPr/>
              <p:nvPr/>
            </p:nvSpPr>
            <p:spPr>
              <a:xfrm>
                <a:off x="203048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91" name="object 12">
                <a:extLst>
                  <a:ext uri="{FF2B5EF4-FFF2-40B4-BE49-F238E27FC236}">
                    <a16:creationId xmlns:a16="http://schemas.microsoft.com/office/drawing/2014/main" id="{6ABF2B0A-C6B9-FE44-BCD6-E57A5D3FB6A3}"/>
                  </a:ext>
                </a:extLst>
              </p:cNvPr>
              <p:cNvSpPr/>
              <p:nvPr/>
            </p:nvSpPr>
            <p:spPr>
              <a:xfrm>
                <a:off x="2030480" y="445922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92" name="object 16">
                <a:extLst>
                  <a:ext uri="{FF2B5EF4-FFF2-40B4-BE49-F238E27FC236}">
                    <a16:creationId xmlns:a16="http://schemas.microsoft.com/office/drawing/2014/main" id="{407F86BC-58FD-6C4A-91A8-35503622E1B9}"/>
                  </a:ext>
                </a:extLst>
              </p:cNvPr>
              <p:cNvSpPr/>
              <p:nvPr/>
            </p:nvSpPr>
            <p:spPr>
              <a:xfrm>
                <a:off x="1428313" y="44592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93" name="object 9">
                <a:extLst>
                  <a:ext uri="{FF2B5EF4-FFF2-40B4-BE49-F238E27FC236}">
                    <a16:creationId xmlns:a16="http://schemas.microsoft.com/office/drawing/2014/main" id="{D1D9B668-96D5-F247-890D-DC59F7F7BADA}"/>
                  </a:ext>
                </a:extLst>
              </p:cNvPr>
              <p:cNvSpPr/>
              <p:nvPr/>
            </p:nvSpPr>
            <p:spPr>
              <a:xfrm>
                <a:off x="1428313"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95" name="object 12">
                <a:extLst>
                  <a:ext uri="{FF2B5EF4-FFF2-40B4-BE49-F238E27FC236}">
                    <a16:creationId xmlns:a16="http://schemas.microsoft.com/office/drawing/2014/main" id="{2766AB39-2CC2-264A-98A4-0738F5C38953}"/>
                  </a:ext>
                </a:extLst>
              </p:cNvPr>
              <p:cNvSpPr/>
              <p:nvPr/>
            </p:nvSpPr>
            <p:spPr>
              <a:xfrm>
                <a:off x="3718560" y="4448981"/>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sp>
            <p:nvSpPr>
              <p:cNvPr id="98" name="object 9">
                <a:extLst>
                  <a:ext uri="{FF2B5EF4-FFF2-40B4-BE49-F238E27FC236}">
                    <a16:creationId xmlns:a16="http://schemas.microsoft.com/office/drawing/2014/main" id="{07B9E00D-36A4-3448-9FB3-9E12B21F0F55}"/>
                  </a:ext>
                </a:extLst>
              </p:cNvPr>
              <p:cNvSpPr/>
              <p:nvPr/>
            </p:nvSpPr>
            <p:spPr>
              <a:xfrm>
                <a:off x="541183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25" name="object 9">
                <a:extLst>
                  <a:ext uri="{FF2B5EF4-FFF2-40B4-BE49-F238E27FC236}">
                    <a16:creationId xmlns:a16="http://schemas.microsoft.com/office/drawing/2014/main" id="{BE96E008-12FA-6440-A16D-D70A06440961}"/>
                  </a:ext>
                </a:extLst>
              </p:cNvPr>
              <p:cNvSpPr/>
              <p:nvPr/>
            </p:nvSpPr>
            <p:spPr>
              <a:xfrm>
                <a:off x="371856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26" name="object 16">
                <a:extLst>
                  <a:ext uri="{FF2B5EF4-FFF2-40B4-BE49-F238E27FC236}">
                    <a16:creationId xmlns:a16="http://schemas.microsoft.com/office/drawing/2014/main" id="{B885764D-FE09-DE45-A1FC-3BD44AC3D0F0}"/>
                  </a:ext>
                </a:extLst>
              </p:cNvPr>
              <p:cNvSpPr/>
              <p:nvPr/>
            </p:nvSpPr>
            <p:spPr>
              <a:xfrm>
                <a:off x="3113371" y="4448981"/>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27" name="object 12">
                <a:extLst>
                  <a:ext uri="{FF2B5EF4-FFF2-40B4-BE49-F238E27FC236}">
                    <a16:creationId xmlns:a16="http://schemas.microsoft.com/office/drawing/2014/main" id="{E7D0ACB9-CD86-E84E-9735-25DD3A379C5D}"/>
                  </a:ext>
                </a:extLst>
              </p:cNvPr>
              <p:cNvSpPr/>
              <p:nvPr/>
            </p:nvSpPr>
            <p:spPr>
              <a:xfrm>
                <a:off x="4800600" y="3962400"/>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29" name="object 9">
                <a:extLst>
                  <a:ext uri="{FF2B5EF4-FFF2-40B4-BE49-F238E27FC236}">
                    <a16:creationId xmlns:a16="http://schemas.microsoft.com/office/drawing/2014/main" id="{EAA6B3A3-BA8C-3941-82C8-6B7D7FE2BCD2}"/>
                  </a:ext>
                </a:extLst>
              </p:cNvPr>
              <p:cNvSpPr/>
              <p:nvPr/>
            </p:nvSpPr>
            <p:spPr>
              <a:xfrm>
                <a:off x="6495424"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30" name="object 9">
                <a:extLst>
                  <a:ext uri="{FF2B5EF4-FFF2-40B4-BE49-F238E27FC236}">
                    <a16:creationId xmlns:a16="http://schemas.microsoft.com/office/drawing/2014/main" id="{15E4ED3F-48B6-144B-AE73-026D2884FB96}"/>
                  </a:ext>
                </a:extLst>
              </p:cNvPr>
              <p:cNvSpPr/>
              <p:nvPr/>
            </p:nvSpPr>
            <p:spPr>
              <a:xfrm>
                <a:off x="7120264"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31" name="object 12">
                <a:extLst>
                  <a:ext uri="{FF2B5EF4-FFF2-40B4-BE49-F238E27FC236}">
                    <a16:creationId xmlns:a16="http://schemas.microsoft.com/office/drawing/2014/main" id="{126EEF50-8E9B-6A45-B1EB-767EC11D37DD}"/>
                  </a:ext>
                </a:extLst>
              </p:cNvPr>
              <p:cNvSpPr/>
              <p:nvPr/>
            </p:nvSpPr>
            <p:spPr>
              <a:xfrm>
                <a:off x="7120264" y="445537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grpSp>
        <p:sp>
          <p:nvSpPr>
            <p:cNvPr id="32" name="object 16">
              <a:extLst>
                <a:ext uri="{FF2B5EF4-FFF2-40B4-BE49-F238E27FC236}">
                  <a16:creationId xmlns:a16="http://schemas.microsoft.com/office/drawing/2014/main" id="{F182B72B-AF5A-6A4A-AE3B-0F1F09949CB3}"/>
                </a:ext>
              </a:extLst>
            </p:cNvPr>
            <p:cNvSpPr/>
            <p:nvPr/>
          </p:nvSpPr>
          <p:spPr>
            <a:xfrm>
              <a:off x="3093153" y="4572000"/>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FF0066"/>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0</a:t>
              </a:r>
            </a:p>
          </p:txBody>
        </p:sp>
        <p:sp>
          <p:nvSpPr>
            <p:cNvPr id="33" name="object 16">
              <a:extLst>
                <a:ext uri="{FF2B5EF4-FFF2-40B4-BE49-F238E27FC236}">
                  <a16:creationId xmlns:a16="http://schemas.microsoft.com/office/drawing/2014/main" id="{D1427598-3592-5E47-8B7E-052764236C2D}"/>
                </a:ext>
              </a:extLst>
            </p:cNvPr>
            <p:cNvSpPr/>
            <p:nvPr/>
          </p:nvSpPr>
          <p:spPr>
            <a:xfrm>
              <a:off x="4786423" y="506497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FF0066"/>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0</a:t>
              </a:r>
            </a:p>
          </p:txBody>
        </p:sp>
        <p:sp>
          <p:nvSpPr>
            <p:cNvPr id="34" name="object 16">
              <a:extLst>
                <a:ext uri="{FF2B5EF4-FFF2-40B4-BE49-F238E27FC236}">
                  <a16:creationId xmlns:a16="http://schemas.microsoft.com/office/drawing/2014/main" id="{F0D2D0ED-F8BC-1B4A-A5D8-EA08AE00CF07}"/>
                </a:ext>
              </a:extLst>
            </p:cNvPr>
            <p:cNvSpPr/>
            <p:nvPr/>
          </p:nvSpPr>
          <p:spPr>
            <a:xfrm>
              <a:off x="5408132" y="5054071"/>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CC00CC"/>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1</a:t>
              </a:r>
            </a:p>
          </p:txBody>
        </p:sp>
        <p:sp>
          <p:nvSpPr>
            <p:cNvPr id="35" name="object 16">
              <a:extLst>
                <a:ext uri="{FF2B5EF4-FFF2-40B4-BE49-F238E27FC236}">
                  <a16:creationId xmlns:a16="http://schemas.microsoft.com/office/drawing/2014/main" id="{A0062542-4E41-404C-9F13-8408BCF647DA}"/>
                </a:ext>
              </a:extLst>
            </p:cNvPr>
            <p:cNvSpPr/>
            <p:nvPr/>
          </p:nvSpPr>
          <p:spPr>
            <a:xfrm>
              <a:off x="6484858" y="50688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CC00CC"/>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1</a:t>
              </a:r>
            </a:p>
          </p:txBody>
        </p:sp>
      </p:grpSp>
      <p:sp>
        <p:nvSpPr>
          <p:cNvPr id="6" name="Rounded Rectangle 5">
            <a:extLst>
              <a:ext uri="{FF2B5EF4-FFF2-40B4-BE49-F238E27FC236}">
                <a16:creationId xmlns:a16="http://schemas.microsoft.com/office/drawing/2014/main" id="{E2408FDD-9D57-4C47-B60B-9C6D78212816}"/>
              </a:ext>
            </a:extLst>
          </p:cNvPr>
          <p:cNvSpPr/>
          <p:nvPr/>
        </p:nvSpPr>
        <p:spPr>
          <a:xfrm>
            <a:off x="1019174" y="5107441"/>
            <a:ext cx="7315200" cy="578882"/>
          </a:xfrm>
          <a:prstGeom prst="roundRect">
            <a:avLst/>
          </a:prstGeom>
          <a:solidFill>
            <a:srgbClr val="009900"/>
          </a:solidFill>
          <a:effectLst>
            <a:outerShdw blurRad="50800" dist="38100" dir="2700000" algn="tl" rotWithShape="0">
              <a:prstClr val="black">
                <a:alpha val="40000"/>
              </a:prstClr>
            </a:outerShdw>
          </a:effectLst>
        </p:spPr>
        <p:txBody>
          <a:bodyPr wrap="square">
            <a:spAutoFit/>
          </a:bodyPr>
          <a:lstStyle/>
          <a:p>
            <a:pPr marR="216535" algn="ctr">
              <a:lnSpc>
                <a:spcPct val="100000"/>
              </a:lnSpc>
              <a:spcBef>
                <a:spcPts val="2039"/>
              </a:spcBef>
            </a:pPr>
            <a:r>
              <a:rPr lang="en-US" sz="2800" dirty="0">
                <a:solidFill>
                  <a:srgbClr val="FFFFFF"/>
                </a:solidFill>
                <a:latin typeface="Corbel"/>
                <a:cs typeface="Corbel"/>
              </a:rPr>
              <a:t>    C</a:t>
            </a:r>
            <a:r>
              <a:rPr lang="en-US" sz="2800" spc="-10" dirty="0">
                <a:solidFill>
                  <a:srgbClr val="FFFFFF"/>
                </a:solidFill>
                <a:latin typeface="Corbel"/>
                <a:cs typeface="Corbel"/>
              </a:rPr>
              <a:t>h</a:t>
            </a:r>
            <a:r>
              <a:rPr lang="en-US" sz="2800" spc="10" dirty="0">
                <a:solidFill>
                  <a:srgbClr val="FFFFFF"/>
                </a:solidFill>
                <a:latin typeface="Corbel"/>
                <a:cs typeface="Corbel"/>
              </a:rPr>
              <a:t>u</a:t>
            </a:r>
            <a:r>
              <a:rPr lang="en-US" sz="2800" spc="5" dirty="0">
                <a:solidFill>
                  <a:srgbClr val="FFFFFF"/>
                </a:solidFill>
                <a:latin typeface="Corbel"/>
                <a:cs typeface="Corbel"/>
              </a:rPr>
              <a:t>n</a:t>
            </a:r>
            <a:r>
              <a:rPr lang="en-US" sz="2800" dirty="0">
                <a:solidFill>
                  <a:srgbClr val="FFFFFF"/>
                </a:solidFill>
                <a:latin typeface="Corbel"/>
                <a:cs typeface="Corbel"/>
              </a:rPr>
              <a:t>k</a:t>
            </a:r>
            <a:r>
              <a:rPr lang="en-US" sz="2800" spc="-35" dirty="0">
                <a:solidFill>
                  <a:srgbClr val="FFFFFF"/>
                </a:solidFill>
                <a:latin typeface="Corbel"/>
                <a:cs typeface="Corbel"/>
              </a:rPr>
              <a:t> </a:t>
            </a:r>
            <a:r>
              <a:rPr lang="en-US" sz="2800" spc="-10" dirty="0">
                <a:solidFill>
                  <a:srgbClr val="FFFFFF"/>
                </a:solidFill>
                <a:latin typeface="Corbel"/>
                <a:cs typeface="Corbel"/>
              </a:rPr>
              <a:t>ser</a:t>
            </a:r>
            <a:r>
              <a:rPr lang="en-US" sz="2800" dirty="0">
                <a:solidFill>
                  <a:srgbClr val="FFFFFF"/>
                </a:solidFill>
                <a:latin typeface="Corbel"/>
                <a:cs typeface="Corbel"/>
              </a:rPr>
              <a:t>v</a:t>
            </a:r>
            <a:r>
              <a:rPr lang="en-US" sz="2800" spc="-5" dirty="0">
                <a:solidFill>
                  <a:srgbClr val="FFFFFF"/>
                </a:solidFill>
                <a:latin typeface="Corbel"/>
                <a:cs typeface="Corbel"/>
              </a:rPr>
              <a:t>er</a:t>
            </a:r>
            <a:r>
              <a:rPr lang="en-US" sz="2800" dirty="0">
                <a:solidFill>
                  <a:srgbClr val="FFFFFF"/>
                </a:solidFill>
                <a:latin typeface="Corbel"/>
                <a:cs typeface="Corbel"/>
              </a:rPr>
              <a:t>s</a:t>
            </a:r>
            <a:r>
              <a:rPr lang="en-US" sz="2800" spc="-20" dirty="0">
                <a:solidFill>
                  <a:srgbClr val="FFFFFF"/>
                </a:solidFill>
                <a:latin typeface="Corbel"/>
                <a:cs typeface="Corbel"/>
              </a:rPr>
              <a:t> </a:t>
            </a:r>
            <a:r>
              <a:rPr lang="en-US" sz="2800" spc="-10" dirty="0">
                <a:solidFill>
                  <a:srgbClr val="FFFFFF"/>
                </a:solidFill>
                <a:latin typeface="Corbel"/>
                <a:cs typeface="Corbel"/>
              </a:rPr>
              <a:t>a</a:t>
            </a:r>
            <a:r>
              <a:rPr lang="en-US" sz="2800" spc="-5" dirty="0">
                <a:solidFill>
                  <a:srgbClr val="FFFFFF"/>
                </a:solidFill>
                <a:latin typeface="Corbel"/>
                <a:cs typeface="Corbel"/>
              </a:rPr>
              <a:t>l</a:t>
            </a:r>
            <a:r>
              <a:rPr lang="en-US" sz="2800" spc="-10" dirty="0">
                <a:solidFill>
                  <a:srgbClr val="FFFFFF"/>
                </a:solidFill>
                <a:latin typeface="Corbel"/>
                <a:cs typeface="Corbel"/>
              </a:rPr>
              <a:t>s</a:t>
            </a:r>
            <a:r>
              <a:rPr lang="en-US" sz="2800" dirty="0">
                <a:solidFill>
                  <a:srgbClr val="FFFFFF"/>
                </a:solidFill>
                <a:latin typeface="Corbel"/>
                <a:cs typeface="Corbel"/>
              </a:rPr>
              <a:t>o</a:t>
            </a:r>
            <a:r>
              <a:rPr lang="en-US" sz="2800" spc="30" dirty="0">
                <a:solidFill>
                  <a:srgbClr val="FFFFFF"/>
                </a:solidFill>
                <a:latin typeface="Corbel"/>
                <a:cs typeface="Corbel"/>
              </a:rPr>
              <a:t> </a:t>
            </a:r>
            <a:r>
              <a:rPr lang="en-US" sz="2800" spc="-10" dirty="0">
                <a:solidFill>
                  <a:srgbClr val="FFFFFF"/>
                </a:solidFill>
                <a:latin typeface="Corbel"/>
                <a:cs typeface="Corbel"/>
              </a:rPr>
              <a:t>ser</a:t>
            </a:r>
            <a:r>
              <a:rPr lang="en-US" sz="2800" dirty="0">
                <a:solidFill>
                  <a:srgbClr val="FFFFFF"/>
                </a:solidFill>
                <a:latin typeface="Corbel"/>
                <a:cs typeface="Corbel"/>
              </a:rPr>
              <a:t>ve </a:t>
            </a:r>
            <a:r>
              <a:rPr lang="en-US" sz="2800" spc="5" dirty="0">
                <a:solidFill>
                  <a:srgbClr val="FFFFFF"/>
                </a:solidFill>
                <a:latin typeface="Corbel"/>
                <a:cs typeface="Corbel"/>
              </a:rPr>
              <a:t>as compute servers</a:t>
            </a:r>
            <a:endParaRPr lang="en-US" sz="2800" dirty="0">
              <a:latin typeface="Corbel"/>
              <a:cs typeface="Corbel"/>
            </a:endParaRPr>
          </a:p>
        </p:txBody>
      </p:sp>
      <p:sp>
        <p:nvSpPr>
          <p:cNvPr id="38" name="Rounded Rectangle 37">
            <a:extLst>
              <a:ext uri="{FF2B5EF4-FFF2-40B4-BE49-F238E27FC236}">
                <a16:creationId xmlns:a16="http://schemas.microsoft.com/office/drawing/2014/main" id="{34EA0FDD-75C1-B14F-BA0D-C40BC7F5198E}"/>
              </a:ext>
            </a:extLst>
          </p:cNvPr>
          <p:cNvSpPr/>
          <p:nvPr/>
        </p:nvSpPr>
        <p:spPr>
          <a:xfrm>
            <a:off x="1055754" y="5797371"/>
            <a:ext cx="7315200" cy="578882"/>
          </a:xfrm>
          <a:prstGeom prst="roundRect">
            <a:avLst/>
          </a:prstGeom>
          <a:solidFill>
            <a:schemeClr val="tx1"/>
          </a:solidFill>
          <a:effectLst>
            <a:outerShdw blurRad="50800" dist="38100" dir="2700000" algn="tl" rotWithShape="0">
              <a:prstClr val="black">
                <a:alpha val="40000"/>
              </a:prstClr>
            </a:outerShdw>
          </a:effectLst>
        </p:spPr>
        <p:txBody>
          <a:bodyPr wrap="square">
            <a:spAutoFit/>
          </a:bodyPr>
          <a:lstStyle/>
          <a:p>
            <a:pPr marR="216535" algn="ctr">
              <a:lnSpc>
                <a:spcPct val="100000"/>
              </a:lnSpc>
              <a:spcBef>
                <a:spcPts val="2039"/>
              </a:spcBef>
            </a:pPr>
            <a:r>
              <a:rPr lang="en-US" sz="2800" dirty="0">
                <a:solidFill>
                  <a:srgbClr val="FFFFFF"/>
                </a:solidFill>
                <a:latin typeface="Corbel"/>
                <a:cs typeface="Corbel"/>
              </a:rPr>
              <a:t>Bring computation to data!</a:t>
            </a:r>
            <a:endParaRPr lang="en-US" sz="2800" dirty="0">
              <a:latin typeface="Corbel"/>
              <a:cs typeface="Corbel"/>
            </a:endParaRPr>
          </a:p>
        </p:txBody>
      </p:sp>
      <p:sp>
        <p:nvSpPr>
          <p:cNvPr id="41" name="TextBox 40">
            <a:extLst>
              <a:ext uri="{FF2B5EF4-FFF2-40B4-BE49-F238E27FC236}">
                <a16:creationId xmlns:a16="http://schemas.microsoft.com/office/drawing/2014/main" id="{0CDF82C0-F81B-7549-A36E-79CE2F5FAF84}"/>
              </a:ext>
            </a:extLst>
          </p:cNvPr>
          <p:cNvSpPr txBox="1"/>
          <p:nvPr/>
        </p:nvSpPr>
        <p:spPr>
          <a:xfrm>
            <a:off x="488905" y="1971931"/>
            <a:ext cx="8477251" cy="938719"/>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Data is kept in “chunks” spread across machines (</a:t>
            </a:r>
            <a:r>
              <a:rPr lang="en-US" sz="2000" b="1" dirty="0"/>
              <a:t>chunk servers</a:t>
            </a:r>
            <a:r>
              <a:rPr lang="en-US" sz="2000" dirty="0"/>
              <a:t>)</a:t>
            </a:r>
          </a:p>
          <a:p>
            <a:pPr marL="342900" indent="-342900">
              <a:spcAft>
                <a:spcPts val="1800"/>
              </a:spcAft>
              <a:buClr>
                <a:schemeClr val="tx1"/>
              </a:buClr>
              <a:buFont typeface="Arial" panose="020B0604020202020204" pitchFamily="34" charset="0"/>
              <a:buChar char="•"/>
            </a:pPr>
            <a:r>
              <a:rPr lang="en-US" sz="2000" dirty="0"/>
              <a:t>Each chunk replicated on different machines</a:t>
            </a:r>
          </a:p>
        </p:txBody>
      </p:sp>
      <p:sp>
        <p:nvSpPr>
          <p:cNvPr id="7" name="Slide Number Placeholder 6">
            <a:extLst>
              <a:ext uri="{FF2B5EF4-FFF2-40B4-BE49-F238E27FC236}">
                <a16:creationId xmlns:a16="http://schemas.microsoft.com/office/drawing/2014/main" id="{A358655C-1B4B-DD42-BF20-1843EEC257BE}"/>
              </a:ext>
            </a:extLst>
          </p:cNvPr>
          <p:cNvSpPr>
            <a:spLocks noGrp="1"/>
          </p:cNvSpPr>
          <p:nvPr>
            <p:ph type="sldNum" sz="quarter" idx="12"/>
          </p:nvPr>
        </p:nvSpPr>
        <p:spPr/>
        <p:txBody>
          <a:bodyPr/>
          <a:lstStyle/>
          <a:p>
            <a:pPr>
              <a:defRPr/>
            </a:pPr>
            <a:fld id="{29BF1C62-8831-3249-A433-009753E34508}" type="slidenum">
              <a:rPr lang="en-US" smtClean="0"/>
              <a:pPr>
                <a:defRPr/>
              </a:pPr>
              <a:t>24</a:t>
            </a:fld>
            <a:endParaRPr lang="en-US"/>
          </a:p>
        </p:txBody>
      </p:sp>
    </p:spTree>
    <p:extLst>
      <p:ext uri="{BB962C8B-B14F-4D97-AF65-F5344CB8AC3E}">
        <p14:creationId xmlns:p14="http://schemas.microsoft.com/office/powerpoint/2010/main" val="1602848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Components of 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477251" cy="2077492"/>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Chunk servers</a:t>
            </a:r>
          </a:p>
          <a:p>
            <a:pPr marL="800100" lvl="1" indent="-342900">
              <a:spcAft>
                <a:spcPts val="1800"/>
              </a:spcAft>
              <a:buClr>
                <a:schemeClr val="tx1"/>
              </a:buClr>
              <a:buFont typeface="Arial" panose="020B0604020202020204" pitchFamily="34" charset="0"/>
              <a:buChar char="•"/>
            </a:pPr>
            <a:r>
              <a:rPr lang="en-US" sz="2000" dirty="0"/>
              <a:t>File is split into </a:t>
            </a:r>
            <a:r>
              <a:rPr lang="en-US" sz="2000" dirty="0">
                <a:solidFill>
                  <a:srgbClr val="A01A06"/>
                </a:solidFill>
              </a:rPr>
              <a:t>contiguous chunks </a:t>
            </a:r>
            <a:r>
              <a:rPr lang="en-US" sz="2000" dirty="0"/>
              <a:t>(typically 16-64 MB)</a:t>
            </a:r>
          </a:p>
          <a:p>
            <a:pPr marL="800100" lvl="1" indent="-342900">
              <a:spcAft>
                <a:spcPts val="1800"/>
              </a:spcAft>
              <a:buClr>
                <a:schemeClr val="tx1"/>
              </a:buClr>
              <a:buFont typeface="Arial" panose="020B0604020202020204" pitchFamily="34" charset="0"/>
              <a:buChar char="•"/>
            </a:pPr>
            <a:r>
              <a:rPr lang="en-US" sz="2000" dirty="0"/>
              <a:t>Each chunk is replicated (usually 2x or 3x)</a:t>
            </a:r>
          </a:p>
          <a:p>
            <a:pPr marL="800100" lvl="1" indent="-342900">
              <a:spcAft>
                <a:spcPts val="1800"/>
              </a:spcAft>
              <a:buClr>
                <a:schemeClr val="tx1"/>
              </a:buClr>
              <a:buFont typeface="Arial" panose="020B0604020202020204" pitchFamily="34" charset="0"/>
              <a:buChar char="•"/>
            </a:pPr>
            <a:r>
              <a:rPr lang="en-US" sz="2000" dirty="0"/>
              <a:t>Try to keep replicas in different racks </a:t>
            </a:r>
            <a:r>
              <a:rPr lang="en-US" sz="2000" b="1" dirty="0"/>
              <a:t>(Why?)</a:t>
            </a:r>
          </a:p>
        </p:txBody>
      </p:sp>
      <p:sp>
        <p:nvSpPr>
          <p:cNvPr id="2" name="Slide Number Placeholder 1">
            <a:extLst>
              <a:ext uri="{FF2B5EF4-FFF2-40B4-BE49-F238E27FC236}">
                <a16:creationId xmlns:a16="http://schemas.microsoft.com/office/drawing/2014/main" id="{7B07D0A7-524C-DF4A-93A3-5C33B8F4A246}"/>
              </a:ext>
            </a:extLst>
          </p:cNvPr>
          <p:cNvSpPr>
            <a:spLocks noGrp="1"/>
          </p:cNvSpPr>
          <p:nvPr>
            <p:ph type="sldNum" sz="quarter" idx="12"/>
          </p:nvPr>
        </p:nvSpPr>
        <p:spPr/>
        <p:txBody>
          <a:bodyPr/>
          <a:lstStyle/>
          <a:p>
            <a:pPr>
              <a:defRPr/>
            </a:pPr>
            <a:fld id="{29BF1C62-8831-3249-A433-009753E34508}" type="slidenum">
              <a:rPr lang="en-US" smtClean="0"/>
              <a:pPr>
                <a:defRPr/>
              </a:pPr>
              <a:t>25</a:t>
            </a:fld>
            <a:endParaRPr lang="en-US"/>
          </a:p>
        </p:txBody>
      </p:sp>
    </p:spTree>
    <p:extLst>
      <p:ext uri="{BB962C8B-B14F-4D97-AF65-F5344CB8AC3E}">
        <p14:creationId xmlns:p14="http://schemas.microsoft.com/office/powerpoint/2010/main" val="776192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Components of 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477251" cy="2923877"/>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Chunk servers</a:t>
            </a:r>
          </a:p>
          <a:p>
            <a:pPr marL="800100" lvl="1" indent="-342900">
              <a:spcAft>
                <a:spcPts val="1800"/>
              </a:spcAft>
              <a:buClr>
                <a:schemeClr val="tx1"/>
              </a:buClr>
              <a:buFont typeface="Arial" panose="020B0604020202020204" pitchFamily="34" charset="0"/>
              <a:buChar char="•"/>
            </a:pPr>
            <a:r>
              <a:rPr lang="en-US" sz="2000" dirty="0"/>
              <a:t>File is split into </a:t>
            </a:r>
            <a:r>
              <a:rPr lang="en-US" sz="2000" dirty="0">
                <a:solidFill>
                  <a:srgbClr val="A01A06"/>
                </a:solidFill>
              </a:rPr>
              <a:t>contiguous chunks </a:t>
            </a:r>
            <a:r>
              <a:rPr lang="en-US" sz="2000" dirty="0"/>
              <a:t>(typically 16-64 MB)</a:t>
            </a:r>
          </a:p>
          <a:p>
            <a:pPr marL="800100" lvl="1" indent="-342900">
              <a:spcAft>
                <a:spcPts val="1800"/>
              </a:spcAft>
              <a:buClr>
                <a:schemeClr val="tx1"/>
              </a:buClr>
              <a:buFont typeface="Arial" panose="020B0604020202020204" pitchFamily="34" charset="0"/>
              <a:buChar char="•"/>
            </a:pPr>
            <a:r>
              <a:rPr lang="en-US" sz="2000" dirty="0"/>
              <a:t>Each chunk is replicated (usually 2x or 3x)</a:t>
            </a:r>
          </a:p>
          <a:p>
            <a:pPr marL="800100" lvl="1" indent="-342900">
              <a:spcAft>
                <a:spcPts val="1800"/>
              </a:spcAft>
              <a:buClr>
                <a:schemeClr val="tx1"/>
              </a:buClr>
              <a:buFont typeface="Arial" panose="020B0604020202020204" pitchFamily="34" charset="0"/>
              <a:buChar char="•"/>
            </a:pPr>
            <a:r>
              <a:rPr lang="en-US" sz="2000" dirty="0"/>
              <a:t>Try to keep replicas in different racks </a:t>
            </a:r>
          </a:p>
          <a:p>
            <a:pPr marL="1257300" lvl="2" indent="-342900">
              <a:spcAft>
                <a:spcPts val="1800"/>
              </a:spcAft>
              <a:buClr>
                <a:schemeClr val="tx1"/>
              </a:buClr>
              <a:buFont typeface="Arial" panose="020B0604020202020204" pitchFamily="34" charset="0"/>
              <a:buChar char="•"/>
            </a:pPr>
            <a:r>
              <a:rPr lang="en-US" sz="2000" dirty="0">
                <a:solidFill>
                  <a:srgbClr val="A01A06"/>
                </a:solidFill>
              </a:rPr>
              <a:t>In case that the switch on a rack can fail and entire rack becomes inaccessible</a:t>
            </a:r>
          </a:p>
        </p:txBody>
      </p:sp>
      <p:sp>
        <p:nvSpPr>
          <p:cNvPr id="2" name="Slide Number Placeholder 1">
            <a:extLst>
              <a:ext uri="{FF2B5EF4-FFF2-40B4-BE49-F238E27FC236}">
                <a16:creationId xmlns:a16="http://schemas.microsoft.com/office/drawing/2014/main" id="{F0110415-7DCD-D04D-A421-55ADEA97A8D8}"/>
              </a:ext>
            </a:extLst>
          </p:cNvPr>
          <p:cNvSpPr>
            <a:spLocks noGrp="1"/>
          </p:cNvSpPr>
          <p:nvPr>
            <p:ph type="sldNum" sz="quarter" idx="12"/>
          </p:nvPr>
        </p:nvSpPr>
        <p:spPr/>
        <p:txBody>
          <a:bodyPr/>
          <a:lstStyle/>
          <a:p>
            <a:pPr>
              <a:defRPr/>
            </a:pPr>
            <a:fld id="{29BF1C62-8831-3249-A433-009753E34508}" type="slidenum">
              <a:rPr lang="en-US" smtClean="0"/>
              <a:pPr>
                <a:defRPr/>
              </a:pPr>
              <a:t>26</a:t>
            </a:fld>
            <a:endParaRPr lang="en-US"/>
          </a:p>
        </p:txBody>
      </p:sp>
    </p:spTree>
    <p:extLst>
      <p:ext uri="{BB962C8B-B14F-4D97-AF65-F5344CB8AC3E}">
        <p14:creationId xmlns:p14="http://schemas.microsoft.com/office/powerpoint/2010/main" val="3793938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Components of 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477251" cy="3462486"/>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Master node</a:t>
            </a:r>
          </a:p>
          <a:p>
            <a:pPr marL="800100" lvl="1" indent="-342900">
              <a:spcAft>
                <a:spcPts val="1800"/>
              </a:spcAft>
              <a:buClr>
                <a:schemeClr val="tx1"/>
              </a:buClr>
              <a:buFont typeface="Arial" panose="020B0604020202020204" pitchFamily="34" charset="0"/>
              <a:buChar char="•"/>
            </a:pPr>
            <a:r>
              <a:rPr lang="en-US" sz="2000" dirty="0"/>
              <a:t>a.k.a. </a:t>
            </a:r>
            <a:r>
              <a:rPr lang="en-US" sz="2000" dirty="0">
                <a:solidFill>
                  <a:srgbClr val="A01A06"/>
                </a:solidFill>
              </a:rPr>
              <a:t>Name Node </a:t>
            </a:r>
            <a:r>
              <a:rPr lang="en-US" sz="2000" dirty="0"/>
              <a:t>in Hadoop HDFS</a:t>
            </a:r>
          </a:p>
          <a:p>
            <a:pPr marL="800100" lvl="1" indent="-342900">
              <a:spcAft>
                <a:spcPts val="1800"/>
              </a:spcAft>
              <a:buClr>
                <a:schemeClr val="tx1"/>
              </a:buClr>
              <a:buFont typeface="Arial" panose="020B0604020202020204" pitchFamily="34" charset="0"/>
              <a:buChar char="•"/>
            </a:pPr>
            <a:r>
              <a:rPr lang="en-US" sz="2000" dirty="0"/>
              <a:t>Stores metadata about where files are stored</a:t>
            </a:r>
          </a:p>
          <a:p>
            <a:pPr lvl="2">
              <a:spcAft>
                <a:spcPts val="1800"/>
              </a:spcAft>
              <a:buClr>
                <a:schemeClr val="tx1"/>
              </a:buClr>
            </a:pPr>
            <a:r>
              <a:rPr lang="en-US" sz="2000" dirty="0">
                <a:solidFill>
                  <a:srgbClr val="3366FF"/>
                </a:solidFill>
              </a:rPr>
              <a:t>e.g., it will know that file-1 is divided into 6 chunks, the locations of each of the 6 chunks and the locations of the replicas</a:t>
            </a:r>
          </a:p>
          <a:p>
            <a:pPr marL="800100" lvl="1" indent="-342900">
              <a:spcAft>
                <a:spcPts val="1800"/>
              </a:spcAft>
              <a:buClr>
                <a:schemeClr val="tx1"/>
              </a:buClr>
              <a:buFont typeface="Arial" panose="020B0604020202020204" pitchFamily="34" charset="0"/>
              <a:buChar char="•"/>
            </a:pPr>
            <a:r>
              <a:rPr lang="en-US" sz="2000" dirty="0"/>
              <a:t>Might be replicated</a:t>
            </a:r>
          </a:p>
          <a:p>
            <a:pPr marL="1257300" lvl="2" indent="-342900">
              <a:spcAft>
                <a:spcPts val="1800"/>
              </a:spcAft>
              <a:buClr>
                <a:schemeClr val="tx1"/>
              </a:buClr>
              <a:buFont typeface="Arial" panose="020B0604020202020204" pitchFamily="34" charset="0"/>
              <a:buChar char="•"/>
            </a:pPr>
            <a:r>
              <a:rPr lang="en-US" sz="2000" dirty="0"/>
              <a:t>Otherwise it might become a single point of failure</a:t>
            </a:r>
          </a:p>
        </p:txBody>
      </p:sp>
      <p:sp>
        <p:nvSpPr>
          <p:cNvPr id="2" name="Slide Number Placeholder 1">
            <a:extLst>
              <a:ext uri="{FF2B5EF4-FFF2-40B4-BE49-F238E27FC236}">
                <a16:creationId xmlns:a16="http://schemas.microsoft.com/office/drawing/2014/main" id="{6E9B4DED-5C27-EA47-AF24-05FCF6B3D544}"/>
              </a:ext>
            </a:extLst>
          </p:cNvPr>
          <p:cNvSpPr>
            <a:spLocks noGrp="1"/>
          </p:cNvSpPr>
          <p:nvPr>
            <p:ph type="sldNum" sz="quarter" idx="12"/>
          </p:nvPr>
        </p:nvSpPr>
        <p:spPr/>
        <p:txBody>
          <a:bodyPr/>
          <a:lstStyle/>
          <a:p>
            <a:pPr>
              <a:defRPr/>
            </a:pPr>
            <a:fld id="{29BF1C62-8831-3249-A433-009753E34508}" type="slidenum">
              <a:rPr lang="en-US" smtClean="0"/>
              <a:pPr>
                <a:defRPr/>
              </a:pPr>
              <a:t>27</a:t>
            </a:fld>
            <a:endParaRPr lang="en-US"/>
          </a:p>
        </p:txBody>
      </p:sp>
    </p:spTree>
    <p:extLst>
      <p:ext uri="{BB962C8B-B14F-4D97-AF65-F5344CB8AC3E}">
        <p14:creationId xmlns:p14="http://schemas.microsoft.com/office/powerpoint/2010/main" val="1800006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Components of 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477251" cy="1846659"/>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Client library for file access</a:t>
            </a:r>
          </a:p>
          <a:p>
            <a:pPr marL="800100" lvl="1" indent="-342900">
              <a:spcAft>
                <a:spcPts val="1800"/>
              </a:spcAft>
              <a:buClr>
                <a:schemeClr val="tx1"/>
              </a:buClr>
              <a:buFont typeface="Arial" panose="020B0604020202020204" pitchFamily="34" charset="0"/>
              <a:buChar char="•"/>
            </a:pPr>
            <a:r>
              <a:rPr lang="en-US" sz="2000" dirty="0"/>
              <a:t>Talks to master to find chunk servers that store the chunks</a:t>
            </a:r>
          </a:p>
          <a:p>
            <a:pPr marL="800100" lvl="1" indent="-342900">
              <a:spcAft>
                <a:spcPts val="1800"/>
              </a:spcAft>
              <a:buClr>
                <a:schemeClr val="tx1"/>
              </a:buClr>
              <a:buFont typeface="Arial" panose="020B0604020202020204" pitchFamily="34" charset="0"/>
              <a:buChar char="•"/>
            </a:pPr>
            <a:r>
              <a:rPr lang="en-US" sz="2000" dirty="0">
                <a:solidFill>
                  <a:srgbClr val="A01A06"/>
                </a:solidFill>
              </a:rPr>
              <a:t>Connects directly to chunk servers </a:t>
            </a:r>
            <a:r>
              <a:rPr lang="en-US" sz="2000" dirty="0"/>
              <a:t>to access data without going through the master node</a:t>
            </a:r>
          </a:p>
        </p:txBody>
      </p:sp>
      <p:sp>
        <p:nvSpPr>
          <p:cNvPr id="2" name="Slide Number Placeholder 1">
            <a:extLst>
              <a:ext uri="{FF2B5EF4-FFF2-40B4-BE49-F238E27FC236}">
                <a16:creationId xmlns:a16="http://schemas.microsoft.com/office/drawing/2014/main" id="{76DE6B90-A792-D446-908C-5C32C8DEA1AF}"/>
              </a:ext>
            </a:extLst>
          </p:cNvPr>
          <p:cNvSpPr>
            <a:spLocks noGrp="1"/>
          </p:cNvSpPr>
          <p:nvPr>
            <p:ph type="sldNum" sz="quarter" idx="12"/>
          </p:nvPr>
        </p:nvSpPr>
        <p:spPr/>
        <p:txBody>
          <a:bodyPr/>
          <a:lstStyle/>
          <a:p>
            <a:pPr>
              <a:defRPr/>
            </a:pPr>
            <a:fld id="{29BF1C62-8831-3249-A433-009753E34508}" type="slidenum">
              <a:rPr lang="en-US" smtClean="0"/>
              <a:pPr>
                <a:defRPr/>
              </a:pPr>
              <a:t>28</a:t>
            </a:fld>
            <a:endParaRPr lang="en-US"/>
          </a:p>
        </p:txBody>
      </p:sp>
    </p:spTree>
    <p:extLst>
      <p:ext uri="{BB962C8B-B14F-4D97-AF65-F5344CB8AC3E}">
        <p14:creationId xmlns:p14="http://schemas.microsoft.com/office/powerpoint/2010/main" val="3204081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5257800" cy="3884824"/>
          </a:xfrm>
          <a:prstGeom prst="rect">
            <a:avLst/>
          </a:prstGeom>
        </p:spPr>
      </p:pic>
      <p:sp>
        <p:nvSpPr>
          <p:cNvPr id="6" name="TextBox 5"/>
          <p:cNvSpPr txBox="1"/>
          <p:nvPr/>
        </p:nvSpPr>
        <p:spPr>
          <a:xfrm>
            <a:off x="15844" y="6434658"/>
            <a:ext cx="7303731" cy="338554"/>
          </a:xfrm>
          <a:prstGeom prst="rect">
            <a:avLst/>
          </a:prstGeom>
          <a:noFill/>
        </p:spPr>
        <p:txBody>
          <a:bodyPr wrap="none" rtlCol="0">
            <a:spAutoFit/>
          </a:bodyPr>
          <a:lstStyle/>
          <a:p>
            <a:r>
              <a:rPr lang="en-US" sz="1600" dirty="0">
                <a:solidFill>
                  <a:schemeClr val="bg1">
                    <a:lumMod val="50000"/>
                  </a:schemeClr>
                </a:solidFill>
              </a:rPr>
              <a:t>http://</a:t>
            </a:r>
            <a:r>
              <a:rPr lang="en-US" sz="1600" dirty="0" err="1">
                <a:solidFill>
                  <a:schemeClr val="bg1">
                    <a:lumMod val="50000"/>
                  </a:schemeClr>
                </a:solidFill>
              </a:rPr>
              <a:t>saphanatutorial.com</a:t>
            </a:r>
            <a:r>
              <a:rPr lang="en-US" sz="1600" dirty="0">
                <a:solidFill>
                  <a:schemeClr val="bg1">
                    <a:lumMod val="50000"/>
                  </a:schemeClr>
                </a:solidFill>
              </a:rPr>
              <a:t>/</a:t>
            </a:r>
            <a:r>
              <a:rPr lang="en-US" sz="1600" dirty="0" err="1">
                <a:solidFill>
                  <a:schemeClr val="bg1">
                    <a:lumMod val="50000"/>
                  </a:schemeClr>
                </a:solidFill>
              </a:rPr>
              <a:t>hadoop</a:t>
            </a:r>
            <a:r>
              <a:rPr lang="en-US" sz="1600" dirty="0">
                <a:solidFill>
                  <a:schemeClr val="bg1">
                    <a:lumMod val="50000"/>
                  </a:schemeClr>
                </a:solidFill>
              </a:rPr>
              <a:t>-cluster-architecture-and-core-components/</a:t>
            </a:r>
          </a:p>
        </p:txBody>
      </p:sp>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4114800" y="2970965"/>
            <a:ext cx="4953000" cy="3506869"/>
          </a:xfrm>
          <a:prstGeom prst="rect">
            <a:avLst/>
          </a:prstGeom>
        </p:spPr>
      </p:pic>
      <p:sp>
        <p:nvSpPr>
          <p:cNvPr id="8" name="TextBox 7"/>
          <p:cNvSpPr txBox="1"/>
          <p:nvPr/>
        </p:nvSpPr>
        <p:spPr>
          <a:xfrm>
            <a:off x="1066800" y="4724400"/>
            <a:ext cx="2651688" cy="461665"/>
          </a:xfrm>
          <a:prstGeom prst="rect">
            <a:avLst/>
          </a:prstGeom>
          <a:noFill/>
        </p:spPr>
        <p:txBody>
          <a:bodyPr wrap="none" rtlCol="0">
            <a:spAutoFit/>
          </a:bodyPr>
          <a:lstStyle/>
          <a:p>
            <a:r>
              <a:rPr lang="en-US" b="1" dirty="0"/>
              <a:t>Hadoop Cluster </a:t>
            </a:r>
          </a:p>
        </p:txBody>
      </p:sp>
      <p:sp>
        <p:nvSpPr>
          <p:cNvPr id="2" name="Slide Number Placeholder 1">
            <a:extLst>
              <a:ext uri="{FF2B5EF4-FFF2-40B4-BE49-F238E27FC236}">
                <a16:creationId xmlns:a16="http://schemas.microsoft.com/office/drawing/2014/main" id="{3847FE02-0218-D649-8F4B-DC4E32F2CB39}"/>
              </a:ext>
            </a:extLst>
          </p:cNvPr>
          <p:cNvSpPr>
            <a:spLocks noGrp="1"/>
          </p:cNvSpPr>
          <p:nvPr>
            <p:ph type="sldNum" sz="quarter" idx="12"/>
          </p:nvPr>
        </p:nvSpPr>
        <p:spPr/>
        <p:txBody>
          <a:bodyPr/>
          <a:lstStyle/>
          <a:p>
            <a:pPr>
              <a:defRPr/>
            </a:pPr>
            <a:fld id="{29BF1C62-8831-3249-A433-009753E34508}" type="slidenum">
              <a:rPr lang="en-US" smtClean="0"/>
              <a:pPr>
                <a:defRPr/>
              </a:pPr>
              <a:t>29</a:t>
            </a:fld>
            <a:endParaRPr lang="en-US"/>
          </a:p>
        </p:txBody>
      </p:sp>
    </p:spTree>
    <p:extLst>
      <p:ext uri="{BB962C8B-B14F-4D97-AF65-F5344CB8AC3E}">
        <p14:creationId xmlns:p14="http://schemas.microsoft.com/office/powerpoint/2010/main" val="1089379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Single Node Architecture</a:t>
            </a:r>
          </a:p>
        </p:txBody>
      </p:sp>
      <p:sp>
        <p:nvSpPr>
          <p:cNvPr id="2" name="TextBox 1">
            <a:extLst>
              <a:ext uri="{FF2B5EF4-FFF2-40B4-BE49-F238E27FC236}">
                <a16:creationId xmlns:a16="http://schemas.microsoft.com/office/drawing/2014/main" id="{F370BB09-15CA-5643-8F49-FCAB06436E27}"/>
              </a:ext>
            </a:extLst>
          </p:cNvPr>
          <p:cNvSpPr txBox="1"/>
          <p:nvPr/>
        </p:nvSpPr>
        <p:spPr>
          <a:xfrm>
            <a:off x="254572" y="5105399"/>
            <a:ext cx="8634855" cy="461665"/>
          </a:xfrm>
          <a:prstGeom prst="rect">
            <a:avLst/>
          </a:prstGeom>
          <a:noFill/>
        </p:spPr>
        <p:txBody>
          <a:bodyPr wrap="square" rtlCol="0">
            <a:spAutoFit/>
          </a:bodyPr>
          <a:lstStyle/>
          <a:p>
            <a:r>
              <a:rPr lang="en-US" b="1" dirty="0"/>
              <a:t>What if the data can’t fit in memory at the same time?</a:t>
            </a:r>
          </a:p>
        </p:txBody>
      </p:sp>
      <p:sp>
        <p:nvSpPr>
          <p:cNvPr id="11" name="Rectangle 4">
            <a:extLst>
              <a:ext uri="{FF2B5EF4-FFF2-40B4-BE49-F238E27FC236}">
                <a16:creationId xmlns:a16="http://schemas.microsoft.com/office/drawing/2014/main" id="{179E6BC5-4B98-994D-801B-1DE73AEBAB13}"/>
              </a:ext>
            </a:extLst>
          </p:cNvPr>
          <p:cNvSpPr>
            <a:spLocks noChangeArrowheads="1"/>
          </p:cNvSpPr>
          <p:nvPr/>
        </p:nvSpPr>
        <p:spPr bwMode="auto">
          <a:xfrm>
            <a:off x="1676400" y="3503428"/>
            <a:ext cx="1447800" cy="838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a:t>Memory</a:t>
            </a:r>
          </a:p>
        </p:txBody>
      </p:sp>
      <p:sp>
        <p:nvSpPr>
          <p:cNvPr id="12" name="Rectangle 7">
            <a:extLst>
              <a:ext uri="{FF2B5EF4-FFF2-40B4-BE49-F238E27FC236}">
                <a16:creationId xmlns:a16="http://schemas.microsoft.com/office/drawing/2014/main" id="{6C0A6CB7-82F7-0145-8148-50126DBEBC0A}"/>
              </a:ext>
            </a:extLst>
          </p:cNvPr>
          <p:cNvSpPr>
            <a:spLocks noChangeArrowheads="1"/>
          </p:cNvSpPr>
          <p:nvPr/>
        </p:nvSpPr>
        <p:spPr bwMode="auto">
          <a:xfrm>
            <a:off x="2438400" y="2667000"/>
            <a:ext cx="1447800" cy="60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dirty="0"/>
              <a:t>CPU</a:t>
            </a:r>
          </a:p>
        </p:txBody>
      </p:sp>
      <p:sp>
        <p:nvSpPr>
          <p:cNvPr id="14" name="Rectangle 7">
            <a:extLst>
              <a:ext uri="{FF2B5EF4-FFF2-40B4-BE49-F238E27FC236}">
                <a16:creationId xmlns:a16="http://schemas.microsoft.com/office/drawing/2014/main" id="{D9CBA55F-5505-074D-A6D6-415D1922F6DA}"/>
              </a:ext>
            </a:extLst>
          </p:cNvPr>
          <p:cNvSpPr>
            <a:spLocks noChangeArrowheads="1"/>
          </p:cNvSpPr>
          <p:nvPr/>
        </p:nvSpPr>
        <p:spPr bwMode="auto">
          <a:xfrm>
            <a:off x="838200" y="2668772"/>
            <a:ext cx="1447800" cy="60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a:t>GPU</a:t>
            </a:r>
          </a:p>
        </p:txBody>
      </p:sp>
      <p:sp>
        <p:nvSpPr>
          <p:cNvPr id="15" name="Text Box 10">
            <a:extLst>
              <a:ext uri="{FF2B5EF4-FFF2-40B4-BE49-F238E27FC236}">
                <a16:creationId xmlns:a16="http://schemas.microsoft.com/office/drawing/2014/main" id="{C5F4CB41-07E0-1942-B80D-418E9FE6D959}"/>
              </a:ext>
            </a:extLst>
          </p:cNvPr>
          <p:cNvSpPr txBox="1">
            <a:spLocks noChangeArrowheads="1"/>
          </p:cNvSpPr>
          <p:nvPr/>
        </p:nvSpPr>
        <p:spPr bwMode="auto">
          <a:xfrm>
            <a:off x="4451498" y="3045767"/>
            <a:ext cx="40386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dirty="0">
                <a:solidFill>
                  <a:schemeClr val="accent2"/>
                </a:solidFill>
              </a:rPr>
              <a:t>Machine Learning, Statistics</a:t>
            </a:r>
          </a:p>
        </p:txBody>
      </p:sp>
      <p:sp>
        <p:nvSpPr>
          <p:cNvPr id="3" name="Slide Number Placeholder 2">
            <a:extLst>
              <a:ext uri="{FF2B5EF4-FFF2-40B4-BE49-F238E27FC236}">
                <a16:creationId xmlns:a16="http://schemas.microsoft.com/office/drawing/2014/main" id="{9982344A-8CF0-B54C-82F0-440F872DE2AF}"/>
              </a:ext>
            </a:extLst>
          </p:cNvPr>
          <p:cNvSpPr>
            <a:spLocks noGrp="1"/>
          </p:cNvSpPr>
          <p:nvPr>
            <p:ph type="sldNum" sz="quarter" idx="12"/>
          </p:nvPr>
        </p:nvSpPr>
        <p:spPr/>
        <p:txBody>
          <a:bodyPr/>
          <a:lstStyle/>
          <a:p>
            <a:pPr>
              <a:defRPr/>
            </a:pPr>
            <a:fld id="{29BF1C62-8831-3249-A433-009753E34508}" type="slidenum">
              <a:rPr lang="en-US" smtClean="0"/>
              <a:pPr>
                <a:defRPr/>
              </a:pPr>
              <a:t>3</a:t>
            </a:fld>
            <a:endParaRPr lang="en-US"/>
          </a:p>
        </p:txBody>
      </p:sp>
    </p:spTree>
    <p:extLst>
      <p:ext uri="{BB962C8B-B14F-4D97-AF65-F5344CB8AC3E}">
        <p14:creationId xmlns:p14="http://schemas.microsoft.com/office/powerpoint/2010/main" val="1212166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Programming Model: Map-Reduce</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477251" cy="4770537"/>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Warm-up task</a:t>
            </a:r>
          </a:p>
          <a:p>
            <a:pPr marL="800100" lvl="1" indent="-342900">
              <a:spcAft>
                <a:spcPts val="1800"/>
              </a:spcAft>
              <a:buClr>
                <a:schemeClr val="tx1"/>
              </a:buClr>
              <a:buFont typeface="Arial" panose="020B0604020202020204" pitchFamily="34" charset="0"/>
              <a:buChar char="•"/>
            </a:pPr>
            <a:r>
              <a:rPr lang="en-US" sz="2000" dirty="0">
                <a:latin typeface="+mn-lt"/>
              </a:rPr>
              <a:t>We have a huge text document</a:t>
            </a:r>
          </a:p>
          <a:p>
            <a:pPr marL="800100" lvl="1" indent="-342900">
              <a:spcAft>
                <a:spcPts val="1800"/>
              </a:spcAft>
              <a:buClr>
                <a:schemeClr val="tx1"/>
              </a:buClr>
              <a:buFont typeface="Arial" panose="020B0604020202020204" pitchFamily="34" charset="0"/>
              <a:buChar char="•"/>
            </a:pPr>
            <a:r>
              <a:rPr lang="en-US" sz="2000" spc="-20" dirty="0">
                <a:latin typeface="+mn-lt"/>
                <a:cs typeface="Calibri"/>
              </a:rPr>
              <a:t>C</a:t>
            </a:r>
            <a:r>
              <a:rPr lang="en-US" sz="2000" spc="-25" dirty="0">
                <a:latin typeface="+mn-lt"/>
                <a:cs typeface="Calibri"/>
              </a:rPr>
              <a:t>o</a:t>
            </a:r>
            <a:r>
              <a:rPr lang="en-US" sz="2000" spc="-20" dirty="0">
                <a:latin typeface="+mn-lt"/>
                <a:cs typeface="Calibri"/>
              </a:rPr>
              <a:t>u</a:t>
            </a:r>
            <a:r>
              <a:rPr lang="en-US" sz="2000" spc="-45" dirty="0">
                <a:latin typeface="+mn-lt"/>
                <a:cs typeface="Calibri"/>
              </a:rPr>
              <a:t>n</a:t>
            </a:r>
            <a:r>
              <a:rPr lang="en-US" sz="2000" spc="-15" dirty="0">
                <a:latin typeface="+mn-lt"/>
                <a:cs typeface="Calibri"/>
              </a:rPr>
              <a:t>t</a:t>
            </a:r>
            <a:r>
              <a:rPr lang="en-US" sz="2000" spc="30" dirty="0">
                <a:latin typeface="+mn-lt"/>
                <a:cs typeface="Calibri"/>
              </a:rPr>
              <a:t> </a:t>
            </a:r>
            <a:r>
              <a:rPr lang="en-US" sz="2000" spc="-5" dirty="0">
                <a:latin typeface="+mn-lt"/>
                <a:cs typeface="Calibri"/>
              </a:rPr>
              <a:t>t</a:t>
            </a:r>
            <a:r>
              <a:rPr lang="en-US" sz="2000" spc="-20" dirty="0">
                <a:latin typeface="+mn-lt"/>
                <a:cs typeface="Calibri"/>
              </a:rPr>
              <a:t>he</a:t>
            </a:r>
            <a:r>
              <a:rPr lang="en-US" sz="2000" spc="15" dirty="0">
                <a:latin typeface="+mn-lt"/>
                <a:cs typeface="Calibri"/>
              </a:rPr>
              <a:t> </a:t>
            </a:r>
            <a:r>
              <a:rPr lang="en-US" sz="2000" spc="-20" dirty="0">
                <a:latin typeface="+mn-lt"/>
                <a:cs typeface="Calibri"/>
              </a:rPr>
              <a:t>nu</a:t>
            </a:r>
            <a:r>
              <a:rPr lang="en-US" sz="2000" spc="-40" dirty="0">
                <a:latin typeface="+mn-lt"/>
                <a:cs typeface="Calibri"/>
              </a:rPr>
              <a:t>m</a:t>
            </a:r>
            <a:r>
              <a:rPr lang="en-US" sz="2000" spc="-20" dirty="0">
                <a:latin typeface="+mn-lt"/>
                <a:cs typeface="Calibri"/>
              </a:rPr>
              <a:t>b</a:t>
            </a:r>
            <a:r>
              <a:rPr lang="en-US" sz="2000" spc="-25" dirty="0">
                <a:latin typeface="+mn-lt"/>
                <a:cs typeface="Calibri"/>
              </a:rPr>
              <a:t>e</a:t>
            </a:r>
            <a:r>
              <a:rPr lang="en-US" sz="2000" spc="-15" dirty="0">
                <a:latin typeface="+mn-lt"/>
                <a:cs typeface="Calibri"/>
              </a:rPr>
              <a:t>r</a:t>
            </a:r>
            <a:r>
              <a:rPr lang="en-US" sz="2000" spc="35" dirty="0">
                <a:latin typeface="+mn-lt"/>
                <a:cs typeface="Calibri"/>
              </a:rPr>
              <a:t> </a:t>
            </a:r>
            <a:r>
              <a:rPr lang="en-US" sz="2000" spc="-25" dirty="0">
                <a:latin typeface="+mn-lt"/>
                <a:cs typeface="Calibri"/>
              </a:rPr>
              <a:t>o</a:t>
            </a:r>
            <a:r>
              <a:rPr lang="en-US" sz="2000" spc="-10" dirty="0">
                <a:latin typeface="+mn-lt"/>
                <a:cs typeface="Calibri"/>
              </a:rPr>
              <a:t>f</a:t>
            </a:r>
            <a:r>
              <a:rPr lang="en-US" sz="2000" spc="5" dirty="0">
                <a:latin typeface="+mn-lt"/>
                <a:cs typeface="Calibri"/>
              </a:rPr>
              <a:t> </a:t>
            </a:r>
            <a:r>
              <a:rPr lang="en-US" sz="2000" spc="-5" dirty="0">
                <a:latin typeface="+mn-lt"/>
                <a:cs typeface="Calibri"/>
              </a:rPr>
              <a:t>t</a:t>
            </a:r>
            <a:r>
              <a:rPr lang="en-US" sz="2000" dirty="0">
                <a:latin typeface="+mn-lt"/>
                <a:cs typeface="Calibri"/>
              </a:rPr>
              <a:t>i</a:t>
            </a:r>
            <a:r>
              <a:rPr lang="en-US" sz="2000" spc="-40" dirty="0">
                <a:latin typeface="+mn-lt"/>
                <a:cs typeface="Calibri"/>
              </a:rPr>
              <a:t>m</a:t>
            </a:r>
            <a:r>
              <a:rPr lang="en-US" sz="2000" spc="-25" dirty="0">
                <a:latin typeface="+mn-lt"/>
                <a:cs typeface="Calibri"/>
              </a:rPr>
              <a:t>e</a:t>
            </a:r>
            <a:r>
              <a:rPr lang="en-US" sz="2000" spc="-15" dirty="0">
                <a:latin typeface="+mn-lt"/>
                <a:cs typeface="Calibri"/>
              </a:rPr>
              <a:t>s</a:t>
            </a:r>
            <a:r>
              <a:rPr lang="en-US" sz="2000" spc="20" dirty="0">
                <a:latin typeface="+mn-lt"/>
                <a:cs typeface="Calibri"/>
              </a:rPr>
              <a:t> </a:t>
            </a:r>
            <a:r>
              <a:rPr lang="en-US" sz="2000" spc="-25" dirty="0">
                <a:latin typeface="+mn-lt"/>
                <a:cs typeface="Calibri"/>
              </a:rPr>
              <a:t>e</a:t>
            </a:r>
            <a:r>
              <a:rPr lang="en-US" sz="2000" spc="-15" dirty="0">
                <a:latin typeface="+mn-lt"/>
                <a:cs typeface="Calibri"/>
              </a:rPr>
              <a:t>a</a:t>
            </a:r>
            <a:r>
              <a:rPr lang="en-US" sz="2000" spc="-25" dirty="0">
                <a:latin typeface="+mn-lt"/>
                <a:cs typeface="Calibri"/>
              </a:rPr>
              <a:t>c</a:t>
            </a:r>
            <a:r>
              <a:rPr lang="en-US" sz="2000" spc="-20" dirty="0">
                <a:latin typeface="+mn-lt"/>
                <a:cs typeface="Calibri"/>
              </a:rPr>
              <a:t>h</a:t>
            </a:r>
            <a:r>
              <a:rPr lang="en-US" sz="2000" spc="-15" dirty="0">
                <a:latin typeface="+mn-lt"/>
                <a:cs typeface="Calibri"/>
              </a:rPr>
              <a:t> d</a:t>
            </a:r>
            <a:r>
              <a:rPr lang="en-US" sz="2000" dirty="0">
                <a:latin typeface="+mn-lt"/>
                <a:cs typeface="Calibri"/>
              </a:rPr>
              <a:t>i</a:t>
            </a:r>
            <a:r>
              <a:rPr lang="en-US" sz="2000" spc="-65" dirty="0">
                <a:latin typeface="+mn-lt"/>
                <a:cs typeface="Calibri"/>
              </a:rPr>
              <a:t>s</a:t>
            </a:r>
            <a:r>
              <a:rPr lang="en-US" sz="2000" spc="-5" dirty="0">
                <a:latin typeface="+mn-lt"/>
                <a:cs typeface="Calibri"/>
              </a:rPr>
              <a:t>t</a:t>
            </a:r>
            <a:r>
              <a:rPr lang="en-US" sz="2000" dirty="0">
                <a:latin typeface="+mn-lt"/>
                <a:cs typeface="Calibri"/>
              </a:rPr>
              <a:t>i</a:t>
            </a:r>
            <a:r>
              <a:rPr lang="en-US" sz="2000" spc="-20" dirty="0">
                <a:latin typeface="+mn-lt"/>
                <a:cs typeface="Calibri"/>
              </a:rPr>
              <a:t>n</a:t>
            </a:r>
            <a:r>
              <a:rPr lang="en-US" sz="2000" spc="-25" dirty="0">
                <a:latin typeface="+mn-lt"/>
                <a:cs typeface="Calibri"/>
              </a:rPr>
              <a:t>c</a:t>
            </a:r>
            <a:r>
              <a:rPr lang="en-US" sz="2000" spc="-15" dirty="0">
                <a:latin typeface="+mn-lt"/>
                <a:cs typeface="Calibri"/>
              </a:rPr>
              <a:t>t</a:t>
            </a:r>
            <a:r>
              <a:rPr lang="en-US" sz="2000" spc="35" dirty="0">
                <a:latin typeface="+mn-lt"/>
                <a:cs typeface="Calibri"/>
              </a:rPr>
              <a:t> </a:t>
            </a:r>
            <a:r>
              <a:rPr lang="en-US" sz="2000" spc="-55" dirty="0">
                <a:latin typeface="+mn-lt"/>
                <a:cs typeface="Calibri"/>
              </a:rPr>
              <a:t>w</a:t>
            </a:r>
            <a:r>
              <a:rPr lang="en-US" sz="2000" spc="-25" dirty="0">
                <a:latin typeface="+mn-lt"/>
                <a:cs typeface="Calibri"/>
              </a:rPr>
              <a:t>o</a:t>
            </a:r>
            <a:r>
              <a:rPr lang="en-US" sz="2000" spc="-75" dirty="0">
                <a:latin typeface="+mn-lt"/>
                <a:cs typeface="Calibri"/>
              </a:rPr>
              <a:t>r</a:t>
            </a:r>
            <a:r>
              <a:rPr lang="en-US" sz="2000" spc="-20" dirty="0">
                <a:latin typeface="+mn-lt"/>
                <a:cs typeface="Calibri"/>
              </a:rPr>
              <a:t>d</a:t>
            </a:r>
            <a:r>
              <a:rPr lang="en-US" sz="2000" spc="20" dirty="0">
                <a:latin typeface="+mn-lt"/>
                <a:cs typeface="Calibri"/>
              </a:rPr>
              <a:t> </a:t>
            </a:r>
            <a:r>
              <a:rPr lang="en-US" sz="2000" spc="-15" dirty="0">
                <a:latin typeface="+mn-lt"/>
                <a:cs typeface="Calibri"/>
              </a:rPr>
              <a:t>a</a:t>
            </a:r>
            <a:r>
              <a:rPr lang="en-US" sz="2000" spc="-20" dirty="0">
                <a:latin typeface="+mn-lt"/>
                <a:cs typeface="Calibri"/>
              </a:rPr>
              <a:t>pp</a:t>
            </a:r>
            <a:r>
              <a:rPr lang="en-US" sz="2000" spc="-25" dirty="0">
                <a:latin typeface="+mn-lt"/>
                <a:cs typeface="Calibri"/>
              </a:rPr>
              <a:t>e</a:t>
            </a:r>
            <a:r>
              <a:rPr lang="en-US" sz="2000" spc="-15" dirty="0">
                <a:latin typeface="+mn-lt"/>
                <a:cs typeface="Calibri"/>
              </a:rPr>
              <a:t>a</a:t>
            </a:r>
            <a:r>
              <a:rPr lang="en-US" sz="2000" spc="-75" dirty="0">
                <a:latin typeface="+mn-lt"/>
                <a:cs typeface="Calibri"/>
              </a:rPr>
              <a:t>r</a:t>
            </a:r>
            <a:r>
              <a:rPr lang="en-US" sz="2000" spc="-15" dirty="0">
                <a:latin typeface="+mn-lt"/>
                <a:cs typeface="Calibri"/>
              </a:rPr>
              <a:t>s</a:t>
            </a:r>
            <a:r>
              <a:rPr lang="en-US" sz="2000" spc="15" dirty="0">
                <a:latin typeface="+mn-lt"/>
                <a:cs typeface="Calibri"/>
              </a:rPr>
              <a:t> </a:t>
            </a:r>
            <a:r>
              <a:rPr lang="en-US" sz="2000" dirty="0">
                <a:latin typeface="+mn-lt"/>
                <a:cs typeface="Calibri"/>
              </a:rPr>
              <a:t>i</a:t>
            </a:r>
            <a:r>
              <a:rPr lang="en-US" sz="2000" spc="-20" dirty="0">
                <a:latin typeface="+mn-lt"/>
                <a:cs typeface="Calibri"/>
              </a:rPr>
              <a:t>n</a:t>
            </a:r>
            <a:r>
              <a:rPr lang="en-US" sz="2000" spc="20" dirty="0">
                <a:latin typeface="+mn-lt"/>
                <a:cs typeface="Calibri"/>
              </a:rPr>
              <a:t> </a:t>
            </a:r>
            <a:r>
              <a:rPr lang="en-US" sz="2000" spc="-5" dirty="0">
                <a:latin typeface="+mn-lt"/>
                <a:cs typeface="Calibri"/>
              </a:rPr>
              <a:t>t</a:t>
            </a:r>
            <a:r>
              <a:rPr lang="en-US" sz="2000" spc="-20" dirty="0">
                <a:latin typeface="+mn-lt"/>
                <a:cs typeface="Calibri"/>
              </a:rPr>
              <a:t>he</a:t>
            </a:r>
            <a:r>
              <a:rPr lang="en-US" sz="2000" spc="-5" dirty="0">
                <a:latin typeface="+mn-lt"/>
                <a:cs typeface="Calibri"/>
              </a:rPr>
              <a:t> </a:t>
            </a:r>
            <a:r>
              <a:rPr lang="en-US" sz="2000" dirty="0">
                <a:latin typeface="+mn-lt"/>
                <a:cs typeface="Calibri"/>
              </a:rPr>
              <a:t>file</a:t>
            </a:r>
          </a:p>
          <a:p>
            <a:pPr marL="800100" lvl="1" indent="-342900">
              <a:spcAft>
                <a:spcPts val="1800"/>
              </a:spcAft>
              <a:buClr>
                <a:schemeClr val="tx1"/>
              </a:buClr>
              <a:buFont typeface="Arial" panose="020B0604020202020204" pitchFamily="34" charset="0"/>
              <a:buChar char="•"/>
            </a:pPr>
            <a:r>
              <a:rPr lang="en-US" sz="2000" dirty="0">
                <a:latin typeface="+mn-lt"/>
                <a:cs typeface="Calibri"/>
              </a:rPr>
              <a:t>Sample application:</a:t>
            </a:r>
          </a:p>
          <a:p>
            <a:pPr marL="1257300" lvl="2" indent="-342900">
              <a:spcAft>
                <a:spcPts val="1800"/>
              </a:spcAft>
              <a:buClr>
                <a:schemeClr val="tx1"/>
              </a:buClr>
              <a:buFont typeface="Arial" panose="020B0604020202020204" pitchFamily="34" charset="0"/>
              <a:buChar char="•"/>
            </a:pPr>
            <a:r>
              <a:rPr lang="en-US" sz="2000" dirty="0">
                <a:latin typeface="+mn-lt"/>
                <a:cs typeface="Calibri"/>
              </a:rPr>
              <a:t>Analyze web server logs to find popular URLs</a:t>
            </a:r>
          </a:p>
          <a:p>
            <a:pPr marL="342900" indent="-342900">
              <a:spcAft>
                <a:spcPts val="1800"/>
              </a:spcAft>
              <a:buClr>
                <a:schemeClr val="tx1"/>
              </a:buClr>
              <a:buFont typeface="Arial" panose="020B0604020202020204" pitchFamily="34" charset="0"/>
              <a:buChar char="•"/>
            </a:pPr>
            <a:endParaRPr lang="en-US" sz="2000" dirty="0">
              <a:latin typeface="+mn-lt"/>
              <a:cs typeface="Calibri"/>
            </a:endParaRPr>
          </a:p>
          <a:p>
            <a:pPr marL="342900" indent="-342900">
              <a:spcAft>
                <a:spcPts val="1800"/>
              </a:spcAft>
              <a:buClr>
                <a:schemeClr val="tx1"/>
              </a:buClr>
              <a:buFont typeface="Arial" panose="020B0604020202020204" pitchFamily="34" charset="0"/>
              <a:buChar char="•"/>
            </a:pPr>
            <a:r>
              <a:rPr lang="en-US" sz="2000" dirty="0">
                <a:latin typeface="+mn-lt"/>
                <a:cs typeface="Calibri"/>
              </a:rPr>
              <a:t>A thought experiment: </a:t>
            </a:r>
            <a:r>
              <a:rPr lang="en-US" sz="2000" dirty="0">
                <a:latin typeface="+mn-lt"/>
                <a:cs typeface="Calibri"/>
                <a:sym typeface="Wingdings"/>
              </a:rPr>
              <a:t>  </a:t>
            </a:r>
            <a:endParaRPr lang="en-US" sz="2000" dirty="0">
              <a:latin typeface="+mn-lt"/>
              <a:cs typeface="Calibri"/>
            </a:endParaRPr>
          </a:p>
          <a:p>
            <a:pPr marL="800100" lvl="1" indent="-342900">
              <a:spcAft>
                <a:spcPts val="1800"/>
              </a:spcAft>
              <a:buClr>
                <a:schemeClr val="tx1"/>
              </a:buClr>
              <a:buFont typeface="Arial" panose="020B0604020202020204" pitchFamily="34" charset="0"/>
              <a:buChar char="•"/>
            </a:pPr>
            <a:r>
              <a:rPr lang="en-US" sz="2000" dirty="0">
                <a:latin typeface="+mn-lt"/>
                <a:cs typeface="Calibri"/>
              </a:rPr>
              <a:t>You and your friends are given today’s New York Times newspaper  </a:t>
            </a:r>
          </a:p>
          <a:p>
            <a:pPr marL="800100" lvl="1" indent="-342900">
              <a:spcAft>
                <a:spcPts val="1800"/>
              </a:spcAft>
              <a:buClr>
                <a:schemeClr val="tx1"/>
              </a:buClr>
              <a:buFont typeface="Arial" panose="020B0604020202020204" pitchFamily="34" charset="0"/>
              <a:buChar char="•"/>
            </a:pPr>
            <a:r>
              <a:rPr lang="en-US" sz="2000" dirty="0">
                <a:latin typeface="+mn-lt"/>
                <a:cs typeface="Calibri"/>
              </a:rPr>
              <a:t>How would you do the above tasks?</a:t>
            </a:r>
            <a:endParaRPr lang="en-US" sz="2000" dirty="0"/>
          </a:p>
        </p:txBody>
      </p:sp>
      <p:sp>
        <p:nvSpPr>
          <p:cNvPr id="2" name="Slide Number Placeholder 1">
            <a:extLst>
              <a:ext uri="{FF2B5EF4-FFF2-40B4-BE49-F238E27FC236}">
                <a16:creationId xmlns:a16="http://schemas.microsoft.com/office/drawing/2014/main" id="{1B02AC4F-2D4E-BA4A-959E-092015180590}"/>
              </a:ext>
            </a:extLst>
          </p:cNvPr>
          <p:cNvSpPr>
            <a:spLocks noGrp="1"/>
          </p:cNvSpPr>
          <p:nvPr>
            <p:ph type="sldNum" sz="quarter" idx="12"/>
          </p:nvPr>
        </p:nvSpPr>
        <p:spPr/>
        <p:txBody>
          <a:bodyPr/>
          <a:lstStyle/>
          <a:p>
            <a:pPr>
              <a:defRPr/>
            </a:pPr>
            <a:fld id="{29BF1C62-8831-3249-A433-009753E34508}" type="slidenum">
              <a:rPr lang="en-US" smtClean="0"/>
              <a:pPr>
                <a:defRPr/>
              </a:pPr>
              <a:t>30</a:t>
            </a:fld>
            <a:endParaRPr lang="en-US"/>
          </a:p>
        </p:txBody>
      </p:sp>
    </p:spTree>
    <p:extLst>
      <p:ext uri="{BB962C8B-B14F-4D97-AF65-F5344CB8AC3E}">
        <p14:creationId xmlns:p14="http://schemas.microsoft.com/office/powerpoint/2010/main" val="3969191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Task: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553451" cy="2385268"/>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Case 1</a:t>
            </a:r>
          </a:p>
          <a:p>
            <a:pPr marL="800100" lvl="1" indent="-342900">
              <a:spcAft>
                <a:spcPts val="1800"/>
              </a:spcAft>
              <a:buClr>
                <a:schemeClr val="tx1"/>
              </a:buClr>
              <a:buFont typeface="Arial" panose="020B0604020202020204" pitchFamily="34" charset="0"/>
              <a:buChar char="•"/>
            </a:pPr>
            <a:r>
              <a:rPr lang="en-US" sz="2000" dirty="0">
                <a:latin typeface="+mn-lt"/>
              </a:rPr>
              <a:t>The File is too large for memory; </a:t>
            </a:r>
            <a:br>
              <a:rPr lang="en-US" sz="2000" dirty="0">
                <a:latin typeface="+mn-lt"/>
              </a:rPr>
            </a:br>
            <a:r>
              <a:rPr lang="en-US" sz="2000" dirty="0">
                <a:latin typeface="+mn-lt"/>
              </a:rPr>
              <a:t>but all &lt;word, count&gt; pairs can fit in memory</a:t>
            </a:r>
          </a:p>
          <a:p>
            <a:pPr lvl="1">
              <a:spcAft>
                <a:spcPts val="1800"/>
              </a:spcAft>
              <a:buClr>
                <a:schemeClr val="tx1"/>
              </a:buClr>
            </a:pPr>
            <a:r>
              <a:rPr lang="en-US" sz="2000" b="1" dirty="0"/>
              <a:t>    How to solve ?</a:t>
            </a:r>
          </a:p>
          <a:p>
            <a:pPr marL="800100" lvl="1" indent="-342900">
              <a:spcAft>
                <a:spcPts val="1800"/>
              </a:spcAft>
              <a:buClr>
                <a:schemeClr val="tx1"/>
              </a:buClr>
              <a:buFont typeface="Arial" panose="020B0604020202020204" pitchFamily="34" charset="0"/>
              <a:buChar char="•"/>
            </a:pPr>
            <a:endParaRPr lang="en-US" sz="2000" dirty="0"/>
          </a:p>
        </p:txBody>
      </p:sp>
      <p:sp>
        <p:nvSpPr>
          <p:cNvPr id="2" name="Slide Number Placeholder 1">
            <a:extLst>
              <a:ext uri="{FF2B5EF4-FFF2-40B4-BE49-F238E27FC236}">
                <a16:creationId xmlns:a16="http://schemas.microsoft.com/office/drawing/2014/main" id="{3D8D8A44-BC9F-FA42-8D71-5D2718FD367B}"/>
              </a:ext>
            </a:extLst>
          </p:cNvPr>
          <p:cNvSpPr>
            <a:spLocks noGrp="1"/>
          </p:cNvSpPr>
          <p:nvPr>
            <p:ph type="sldNum" sz="quarter" idx="12"/>
          </p:nvPr>
        </p:nvSpPr>
        <p:spPr/>
        <p:txBody>
          <a:bodyPr/>
          <a:lstStyle/>
          <a:p>
            <a:pPr>
              <a:defRPr/>
            </a:pPr>
            <a:fld id="{29BF1C62-8831-3249-A433-009753E34508}" type="slidenum">
              <a:rPr lang="en-US" smtClean="0"/>
              <a:pPr>
                <a:defRPr/>
              </a:pPr>
              <a:t>31</a:t>
            </a:fld>
            <a:endParaRPr lang="en-US"/>
          </a:p>
        </p:txBody>
      </p:sp>
    </p:spTree>
    <p:extLst>
      <p:ext uri="{BB962C8B-B14F-4D97-AF65-F5344CB8AC3E}">
        <p14:creationId xmlns:p14="http://schemas.microsoft.com/office/powerpoint/2010/main" val="3871346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Task: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553451" cy="5001369"/>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Case 1</a:t>
            </a:r>
          </a:p>
          <a:p>
            <a:pPr marL="800100" lvl="1" indent="-342900">
              <a:spcAft>
                <a:spcPts val="1800"/>
              </a:spcAft>
              <a:buClr>
                <a:schemeClr val="tx1"/>
              </a:buClr>
              <a:buFont typeface="Arial" panose="020B0604020202020204" pitchFamily="34" charset="0"/>
              <a:buChar char="•"/>
            </a:pPr>
            <a:r>
              <a:rPr lang="en-US" sz="2000" dirty="0">
                <a:latin typeface="+mn-lt"/>
              </a:rPr>
              <a:t>File is too large for memory, but all &lt;word, count&gt; pairs fit in memory</a:t>
            </a:r>
          </a:p>
          <a:p>
            <a:pPr marL="800100" lvl="1" indent="-342900">
              <a:spcAft>
                <a:spcPts val="1800"/>
              </a:spcAft>
              <a:buClr>
                <a:schemeClr val="tx1"/>
              </a:buClr>
              <a:buFont typeface="Arial" panose="020B0604020202020204" pitchFamily="34" charset="0"/>
              <a:buChar char="•"/>
            </a:pPr>
            <a:r>
              <a:rPr lang="en-US" sz="2000" dirty="0">
                <a:latin typeface="+mn-lt"/>
              </a:rPr>
              <a:t>Solution:</a:t>
            </a:r>
          </a:p>
          <a:p>
            <a:pPr marL="1257300" lvl="2" indent="-342900">
              <a:spcAft>
                <a:spcPts val="1800"/>
              </a:spcAft>
              <a:buClr>
                <a:schemeClr val="tx1"/>
              </a:buClr>
              <a:buFont typeface="Arial" panose="020B0604020202020204" pitchFamily="34" charset="0"/>
              <a:buChar char="•"/>
            </a:pPr>
            <a:r>
              <a:rPr lang="en-US" sz="1800" dirty="0">
                <a:latin typeface="+mn-lt"/>
              </a:rPr>
              <a:t>Use a </a:t>
            </a:r>
            <a:r>
              <a:rPr lang="en-US" sz="1800" dirty="0">
                <a:solidFill>
                  <a:srgbClr val="A01A06"/>
                </a:solidFill>
                <a:latin typeface="+mn-lt"/>
              </a:rPr>
              <a:t>hash table </a:t>
            </a:r>
            <a:r>
              <a:rPr lang="en-US" sz="1800" dirty="0">
                <a:latin typeface="+mn-lt"/>
              </a:rPr>
              <a:t>(word -&gt; count) to store the number of times that word appears</a:t>
            </a:r>
          </a:p>
          <a:p>
            <a:pPr marL="1257300" lvl="2" indent="-342900">
              <a:spcAft>
                <a:spcPts val="1800"/>
              </a:spcAft>
              <a:buClr>
                <a:schemeClr val="tx1"/>
              </a:buClr>
              <a:buFont typeface="Arial" panose="020B0604020202020204" pitchFamily="34" charset="0"/>
              <a:buChar char="•"/>
            </a:pPr>
            <a:r>
              <a:rPr lang="en-US" sz="1800" dirty="0">
                <a:latin typeface="+mn-lt"/>
              </a:rPr>
              <a:t>Make a simple sweep through the file, and will have the word count pairs for every unique word.</a:t>
            </a:r>
          </a:p>
          <a:p>
            <a:pPr marL="800100" lvl="1" indent="-342900">
              <a:spcAft>
                <a:spcPts val="1800"/>
              </a:spcAft>
              <a:buClr>
                <a:schemeClr val="tx1"/>
              </a:buClr>
              <a:buFont typeface="Arial" panose="020B0604020202020204" pitchFamily="34" charset="0"/>
              <a:buChar char="•"/>
            </a:pPr>
            <a:endParaRPr lang="en-US" sz="1800" dirty="0">
              <a:latin typeface="+mn-lt"/>
              <a:cs typeface="Calibri"/>
            </a:endParaRPr>
          </a:p>
          <a:p>
            <a:pPr marL="800100" lvl="1" indent="-342900">
              <a:spcAft>
                <a:spcPts val="1800"/>
              </a:spcAft>
              <a:buClr>
                <a:schemeClr val="tx1"/>
              </a:buClr>
              <a:buFont typeface="Arial" panose="020B0604020202020204" pitchFamily="34" charset="0"/>
              <a:buChar char="•"/>
            </a:pPr>
            <a:endParaRPr lang="en-US" sz="2000" dirty="0"/>
          </a:p>
          <a:p>
            <a:pPr marL="800100" lvl="1" indent="-342900">
              <a:spcAft>
                <a:spcPts val="1800"/>
              </a:spcAft>
              <a:buClr>
                <a:schemeClr val="tx1"/>
              </a:buClr>
              <a:buFont typeface="Arial" panose="020B0604020202020204" pitchFamily="34" charset="0"/>
              <a:buChar char="•"/>
            </a:pPr>
            <a:endParaRPr lang="en-US" sz="2000" dirty="0"/>
          </a:p>
        </p:txBody>
      </p:sp>
      <p:sp>
        <p:nvSpPr>
          <p:cNvPr id="2" name="Slide Number Placeholder 1">
            <a:extLst>
              <a:ext uri="{FF2B5EF4-FFF2-40B4-BE49-F238E27FC236}">
                <a16:creationId xmlns:a16="http://schemas.microsoft.com/office/drawing/2014/main" id="{3A5E24DE-CDD2-DF48-9B1A-8D2C2B56CB44}"/>
              </a:ext>
            </a:extLst>
          </p:cNvPr>
          <p:cNvSpPr>
            <a:spLocks noGrp="1"/>
          </p:cNvSpPr>
          <p:nvPr>
            <p:ph type="sldNum" sz="quarter" idx="12"/>
          </p:nvPr>
        </p:nvSpPr>
        <p:spPr/>
        <p:txBody>
          <a:bodyPr/>
          <a:lstStyle/>
          <a:p>
            <a:pPr>
              <a:defRPr/>
            </a:pPr>
            <a:fld id="{29BF1C62-8831-3249-A433-009753E34508}" type="slidenum">
              <a:rPr lang="en-US" smtClean="0"/>
              <a:pPr>
                <a:defRPr/>
              </a:pPr>
              <a:t>32</a:t>
            </a:fld>
            <a:endParaRPr lang="en-US"/>
          </a:p>
        </p:txBody>
      </p:sp>
    </p:spTree>
    <p:extLst>
      <p:ext uri="{BB962C8B-B14F-4D97-AF65-F5344CB8AC3E}">
        <p14:creationId xmlns:p14="http://schemas.microsoft.com/office/powerpoint/2010/main" val="2030399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Task: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553451" cy="3631763"/>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Case 2</a:t>
            </a:r>
          </a:p>
          <a:p>
            <a:pPr marL="800100" lvl="1" indent="-342900">
              <a:spcAft>
                <a:spcPts val="1800"/>
              </a:spcAft>
              <a:buClr>
                <a:schemeClr val="tx1"/>
              </a:buClr>
              <a:buFont typeface="Arial" panose="020B0604020202020204" pitchFamily="34" charset="0"/>
              <a:buChar char="•"/>
            </a:pPr>
            <a:r>
              <a:rPr lang="en-US" sz="2000" dirty="0">
                <a:latin typeface="+mn-lt"/>
              </a:rPr>
              <a:t>Even the &lt;word, count&gt; pairs do not fit in memory</a:t>
            </a:r>
          </a:p>
          <a:p>
            <a:pPr marL="800100" lvl="1" indent="-342900">
              <a:spcAft>
                <a:spcPts val="1800"/>
              </a:spcAft>
              <a:buClr>
                <a:schemeClr val="tx1"/>
              </a:buClr>
              <a:buFont typeface="Arial" panose="020B0604020202020204" pitchFamily="34" charset="0"/>
              <a:buChar char="•"/>
            </a:pPr>
            <a:r>
              <a:rPr lang="en-US" sz="2000" dirty="0">
                <a:latin typeface="+mn-lt"/>
              </a:rPr>
              <a:t>Solution:</a:t>
            </a:r>
          </a:p>
          <a:p>
            <a:pPr marL="1257300" lvl="2" indent="-342900">
              <a:spcAft>
                <a:spcPts val="1800"/>
              </a:spcAft>
              <a:buClr>
                <a:schemeClr val="tx1"/>
              </a:buClr>
              <a:buFont typeface="Arial" panose="020B0604020202020204" pitchFamily="34" charset="0"/>
              <a:buChar char="•"/>
            </a:pPr>
            <a:r>
              <a:rPr lang="en-US" sz="1800" b="1" dirty="0">
                <a:latin typeface="+mn-lt"/>
              </a:rPr>
              <a:t>Map-Reduce</a:t>
            </a:r>
          </a:p>
          <a:p>
            <a:pPr marL="800100" lvl="1" indent="-342900">
              <a:spcAft>
                <a:spcPts val="1800"/>
              </a:spcAft>
              <a:buClr>
                <a:schemeClr val="tx1"/>
              </a:buClr>
              <a:buFont typeface="Arial" panose="020B0604020202020204" pitchFamily="34" charset="0"/>
              <a:buChar char="•"/>
            </a:pPr>
            <a:endParaRPr lang="en-US" sz="1800" dirty="0">
              <a:latin typeface="+mn-lt"/>
              <a:cs typeface="Calibri"/>
            </a:endParaRPr>
          </a:p>
          <a:p>
            <a:pPr marL="800100" lvl="1" indent="-342900">
              <a:spcAft>
                <a:spcPts val="1800"/>
              </a:spcAft>
              <a:buClr>
                <a:schemeClr val="tx1"/>
              </a:buClr>
              <a:buFont typeface="Arial" panose="020B0604020202020204" pitchFamily="34" charset="0"/>
              <a:buChar char="•"/>
            </a:pPr>
            <a:endParaRPr lang="en-US" sz="2000" dirty="0"/>
          </a:p>
          <a:p>
            <a:pPr marL="800100" lvl="1" indent="-342900">
              <a:spcAft>
                <a:spcPts val="1800"/>
              </a:spcAft>
              <a:buClr>
                <a:schemeClr val="tx1"/>
              </a:buClr>
              <a:buFont typeface="Arial" panose="020B0604020202020204" pitchFamily="34" charset="0"/>
              <a:buChar char="•"/>
            </a:pPr>
            <a:endParaRPr lang="en-US" sz="2000" dirty="0"/>
          </a:p>
        </p:txBody>
      </p:sp>
      <p:sp>
        <p:nvSpPr>
          <p:cNvPr id="2" name="Slide Number Placeholder 1">
            <a:extLst>
              <a:ext uri="{FF2B5EF4-FFF2-40B4-BE49-F238E27FC236}">
                <a16:creationId xmlns:a16="http://schemas.microsoft.com/office/drawing/2014/main" id="{CE35D9BB-3964-8249-9BF8-3A6FD68D5E77}"/>
              </a:ext>
            </a:extLst>
          </p:cNvPr>
          <p:cNvSpPr>
            <a:spLocks noGrp="1"/>
          </p:cNvSpPr>
          <p:nvPr>
            <p:ph type="sldNum" sz="quarter" idx="12"/>
          </p:nvPr>
        </p:nvSpPr>
        <p:spPr/>
        <p:txBody>
          <a:bodyPr/>
          <a:lstStyle/>
          <a:p>
            <a:pPr>
              <a:defRPr/>
            </a:pPr>
            <a:fld id="{29BF1C62-8831-3249-A433-009753E34508}" type="slidenum">
              <a:rPr lang="en-US" smtClean="0"/>
              <a:pPr>
                <a:defRPr/>
              </a:pPr>
              <a:t>33</a:t>
            </a:fld>
            <a:endParaRPr lang="en-US"/>
          </a:p>
        </p:txBody>
      </p:sp>
    </p:spTree>
    <p:extLst>
      <p:ext uri="{BB962C8B-B14F-4D97-AF65-F5344CB8AC3E}">
        <p14:creationId xmlns:p14="http://schemas.microsoft.com/office/powerpoint/2010/main" val="422736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Overview</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381000" y="1447800"/>
            <a:ext cx="8553451" cy="4893647"/>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Map</a:t>
            </a:r>
          </a:p>
          <a:p>
            <a:pPr marL="800100" lvl="1" indent="-342900">
              <a:spcAft>
                <a:spcPts val="1800"/>
              </a:spcAft>
              <a:buClr>
                <a:schemeClr val="tx1"/>
              </a:buClr>
              <a:buFont typeface="Arial" panose="020B0604020202020204" pitchFamily="34" charset="0"/>
              <a:buChar char="•"/>
            </a:pPr>
            <a:r>
              <a:rPr lang="en-US" sz="2000" dirty="0">
                <a:latin typeface="+mn-lt"/>
              </a:rPr>
              <a:t>Divide the file into many “records”</a:t>
            </a:r>
          </a:p>
          <a:p>
            <a:pPr marL="800100" lvl="1" indent="-342900">
              <a:spcAft>
                <a:spcPts val="1800"/>
              </a:spcAft>
              <a:buClr>
                <a:schemeClr val="tx1"/>
              </a:buClr>
              <a:buFont typeface="Arial" panose="020B0604020202020204" pitchFamily="34" charset="0"/>
              <a:buChar char="•"/>
            </a:pPr>
            <a:r>
              <a:rPr lang="en-US" sz="2000" dirty="0">
                <a:latin typeface="+mn-lt"/>
              </a:rPr>
              <a:t>Extract something (e.g., word) from each record (as </a:t>
            </a:r>
            <a:r>
              <a:rPr lang="en-US" sz="2000" dirty="0">
                <a:solidFill>
                  <a:srgbClr val="A01A06"/>
                </a:solidFill>
                <a:latin typeface="+mn-lt"/>
              </a:rPr>
              <a:t>key</a:t>
            </a:r>
            <a:r>
              <a:rPr lang="en-US" sz="2000" dirty="0">
                <a:latin typeface="+mn-lt"/>
              </a:rPr>
              <a:t>)</a:t>
            </a:r>
          </a:p>
          <a:p>
            <a:pPr marL="800100" lvl="1" indent="-342900">
              <a:spcAft>
                <a:spcPts val="1800"/>
              </a:spcAft>
              <a:buClr>
                <a:schemeClr val="tx1"/>
              </a:buClr>
              <a:buFont typeface="Arial" panose="020B0604020202020204" pitchFamily="34" charset="0"/>
              <a:buChar char="•"/>
            </a:pPr>
            <a:r>
              <a:rPr lang="en-US" sz="2000" dirty="0">
                <a:latin typeface="+mn-lt"/>
              </a:rPr>
              <a:t>Output one or multiple things for each record</a:t>
            </a:r>
          </a:p>
          <a:p>
            <a:pPr marL="342900" indent="-342900">
              <a:spcAft>
                <a:spcPts val="1800"/>
              </a:spcAft>
              <a:buClr>
                <a:schemeClr val="tx1"/>
              </a:buClr>
              <a:buFont typeface="Arial" panose="020B0604020202020204" pitchFamily="34" charset="0"/>
              <a:buChar char="•"/>
            </a:pPr>
            <a:r>
              <a:rPr lang="en-US" b="1" dirty="0">
                <a:latin typeface="+mn-lt"/>
              </a:rPr>
              <a:t>Group by key</a:t>
            </a:r>
            <a:endParaRPr lang="en-US" dirty="0">
              <a:latin typeface="+mn-lt"/>
            </a:endParaRPr>
          </a:p>
          <a:p>
            <a:pPr marL="800100" lvl="1" indent="-342900">
              <a:spcAft>
                <a:spcPts val="1800"/>
              </a:spcAft>
              <a:buClr>
                <a:schemeClr val="tx1"/>
              </a:buClr>
              <a:buFont typeface="Arial" panose="020B0604020202020204" pitchFamily="34" charset="0"/>
              <a:buChar char="•"/>
            </a:pPr>
            <a:r>
              <a:rPr lang="en-US" sz="2000" dirty="0">
                <a:latin typeface="+mn-lt"/>
              </a:rPr>
              <a:t>Sort and shuffle</a:t>
            </a:r>
          </a:p>
          <a:p>
            <a:pPr marL="342900" indent="-342900">
              <a:spcAft>
                <a:spcPts val="1800"/>
              </a:spcAft>
              <a:buClr>
                <a:schemeClr val="tx1"/>
              </a:buClr>
              <a:buFont typeface="Arial" panose="020B0604020202020204" pitchFamily="34" charset="0"/>
              <a:buChar char="•"/>
            </a:pPr>
            <a:r>
              <a:rPr lang="en-US" b="1" dirty="0">
                <a:latin typeface="+mn-lt"/>
              </a:rPr>
              <a:t>Reduce</a:t>
            </a:r>
          </a:p>
          <a:p>
            <a:pPr marL="800100" lvl="1" indent="-342900">
              <a:spcAft>
                <a:spcPts val="1800"/>
              </a:spcAft>
              <a:buClr>
                <a:schemeClr val="tx1"/>
              </a:buClr>
              <a:buFont typeface="Arial" panose="020B0604020202020204" pitchFamily="34" charset="0"/>
              <a:buChar char="•"/>
            </a:pPr>
            <a:r>
              <a:rPr lang="en-US" sz="2000" dirty="0">
                <a:latin typeface="+mn-lt"/>
              </a:rPr>
              <a:t>Aggregate, summarize, filter or transform</a:t>
            </a:r>
          </a:p>
          <a:p>
            <a:pPr marL="800100" lvl="1" indent="-342900">
              <a:spcAft>
                <a:spcPts val="1800"/>
              </a:spcAft>
              <a:buClr>
                <a:schemeClr val="tx1"/>
              </a:buClr>
              <a:buFont typeface="Arial" panose="020B0604020202020204" pitchFamily="34" charset="0"/>
              <a:buChar char="•"/>
            </a:pPr>
            <a:r>
              <a:rPr lang="en-US" sz="2000" dirty="0">
                <a:latin typeface="+mn-lt"/>
              </a:rPr>
              <a:t>Output the result</a:t>
            </a:r>
            <a:endParaRPr lang="en-US" sz="1800" dirty="0">
              <a:latin typeface="+mn-lt"/>
            </a:endParaRPr>
          </a:p>
        </p:txBody>
      </p:sp>
      <p:sp>
        <p:nvSpPr>
          <p:cNvPr id="2" name="Slide Number Placeholder 1">
            <a:extLst>
              <a:ext uri="{FF2B5EF4-FFF2-40B4-BE49-F238E27FC236}">
                <a16:creationId xmlns:a16="http://schemas.microsoft.com/office/drawing/2014/main" id="{D708E1C4-6263-B84C-89AF-8F44EF336FF5}"/>
              </a:ext>
            </a:extLst>
          </p:cNvPr>
          <p:cNvSpPr>
            <a:spLocks noGrp="1"/>
          </p:cNvSpPr>
          <p:nvPr>
            <p:ph type="sldNum" sz="quarter" idx="12"/>
          </p:nvPr>
        </p:nvSpPr>
        <p:spPr/>
        <p:txBody>
          <a:bodyPr/>
          <a:lstStyle/>
          <a:p>
            <a:pPr>
              <a:defRPr/>
            </a:pPr>
            <a:fld id="{29BF1C62-8831-3249-A433-009753E34508}" type="slidenum">
              <a:rPr lang="en-US" smtClean="0"/>
              <a:pPr>
                <a:defRPr/>
              </a:pPr>
              <a:t>34</a:t>
            </a:fld>
            <a:endParaRPr lang="en-US"/>
          </a:p>
        </p:txBody>
      </p:sp>
    </p:spTree>
    <p:extLst>
      <p:ext uri="{BB962C8B-B14F-4D97-AF65-F5344CB8AC3E}">
        <p14:creationId xmlns:p14="http://schemas.microsoft.com/office/powerpoint/2010/main" val="1622601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Overview</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553451" cy="4355038"/>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Map</a:t>
            </a:r>
          </a:p>
          <a:p>
            <a:pPr marL="800100" lvl="1" indent="-342900">
              <a:spcAft>
                <a:spcPts val="1800"/>
              </a:spcAft>
              <a:buClr>
                <a:schemeClr val="tx1"/>
              </a:buClr>
              <a:buFont typeface="Arial" panose="020B0604020202020204" pitchFamily="34" charset="0"/>
              <a:buChar char="•"/>
            </a:pPr>
            <a:r>
              <a:rPr lang="en-US" sz="2000" dirty="0">
                <a:latin typeface="+mn-lt"/>
              </a:rPr>
              <a:t>Extract something (e.g., word) from each record (as </a:t>
            </a:r>
            <a:r>
              <a:rPr lang="en-US" sz="2000" dirty="0">
                <a:solidFill>
                  <a:srgbClr val="A01A06"/>
                </a:solidFill>
                <a:latin typeface="+mn-lt"/>
              </a:rPr>
              <a:t>keys</a:t>
            </a:r>
            <a:r>
              <a:rPr lang="en-US" sz="2000" dirty="0">
                <a:latin typeface="+mn-lt"/>
              </a:rPr>
              <a:t>)</a:t>
            </a:r>
          </a:p>
          <a:p>
            <a:pPr marL="800100" lvl="1" indent="-342900">
              <a:spcAft>
                <a:spcPts val="1800"/>
              </a:spcAft>
              <a:buClr>
                <a:schemeClr val="tx1"/>
              </a:buClr>
              <a:buFont typeface="Arial" panose="020B0604020202020204" pitchFamily="34" charset="0"/>
              <a:buChar char="•"/>
            </a:pPr>
            <a:r>
              <a:rPr lang="en-US" sz="2000" dirty="0">
                <a:latin typeface="+mn-lt"/>
              </a:rPr>
              <a:t>Output one or multiple things for each record</a:t>
            </a:r>
          </a:p>
          <a:p>
            <a:pPr marL="342900" indent="-342900">
              <a:spcAft>
                <a:spcPts val="1800"/>
              </a:spcAft>
              <a:buClr>
                <a:schemeClr val="tx1"/>
              </a:buClr>
              <a:buFont typeface="Arial" panose="020B0604020202020204" pitchFamily="34" charset="0"/>
              <a:buChar char="•"/>
            </a:pPr>
            <a:r>
              <a:rPr lang="en-US" b="1" dirty="0">
                <a:latin typeface="+mn-lt"/>
              </a:rPr>
              <a:t>Group by key</a:t>
            </a:r>
            <a:endParaRPr lang="en-US" dirty="0">
              <a:latin typeface="+mn-lt"/>
            </a:endParaRPr>
          </a:p>
          <a:p>
            <a:pPr marL="800100" lvl="1" indent="-342900">
              <a:spcAft>
                <a:spcPts val="1800"/>
              </a:spcAft>
              <a:buClr>
                <a:schemeClr val="tx1"/>
              </a:buClr>
              <a:buFont typeface="Arial" panose="020B0604020202020204" pitchFamily="34" charset="0"/>
              <a:buChar char="•"/>
            </a:pPr>
            <a:r>
              <a:rPr lang="en-US" sz="2000" dirty="0">
                <a:latin typeface="+mn-lt"/>
              </a:rPr>
              <a:t>Sort and shuffle</a:t>
            </a:r>
          </a:p>
          <a:p>
            <a:pPr marL="342900" indent="-342900">
              <a:spcAft>
                <a:spcPts val="1800"/>
              </a:spcAft>
              <a:buClr>
                <a:schemeClr val="tx1"/>
              </a:buClr>
              <a:buFont typeface="Arial" panose="020B0604020202020204" pitchFamily="34" charset="0"/>
              <a:buChar char="•"/>
            </a:pPr>
            <a:r>
              <a:rPr lang="en-US" b="1" dirty="0">
                <a:latin typeface="+mn-lt"/>
              </a:rPr>
              <a:t>Reduce</a:t>
            </a:r>
          </a:p>
          <a:p>
            <a:pPr marL="800100" lvl="1" indent="-342900">
              <a:spcAft>
                <a:spcPts val="1800"/>
              </a:spcAft>
              <a:buClr>
                <a:schemeClr val="tx1"/>
              </a:buClr>
              <a:buFont typeface="Arial" panose="020B0604020202020204" pitchFamily="34" charset="0"/>
              <a:buChar char="•"/>
            </a:pPr>
            <a:r>
              <a:rPr lang="en-US" sz="2000" dirty="0">
                <a:latin typeface="+mn-lt"/>
              </a:rPr>
              <a:t>Aggregate, summarize, filter or transform</a:t>
            </a:r>
          </a:p>
          <a:p>
            <a:pPr marL="800100" lvl="1" indent="-342900">
              <a:spcAft>
                <a:spcPts val="1800"/>
              </a:spcAft>
              <a:buClr>
                <a:schemeClr val="tx1"/>
              </a:buClr>
              <a:buFont typeface="Arial" panose="020B0604020202020204" pitchFamily="34" charset="0"/>
              <a:buChar char="•"/>
            </a:pPr>
            <a:r>
              <a:rPr lang="en-US" sz="2000" dirty="0">
                <a:latin typeface="+mn-lt"/>
              </a:rPr>
              <a:t>Output the result</a:t>
            </a:r>
            <a:endParaRPr lang="en-US" sz="1800" dirty="0">
              <a:latin typeface="+mn-lt"/>
            </a:endParaRPr>
          </a:p>
        </p:txBody>
      </p:sp>
      <p:sp>
        <p:nvSpPr>
          <p:cNvPr id="4" name="object 8">
            <a:extLst>
              <a:ext uri="{FF2B5EF4-FFF2-40B4-BE49-F238E27FC236}">
                <a16:creationId xmlns:a16="http://schemas.microsoft.com/office/drawing/2014/main" id="{0C6184EB-B7BA-1E4A-8060-6E96F781E269}"/>
              </a:ext>
            </a:extLst>
          </p:cNvPr>
          <p:cNvSpPr txBox="1"/>
          <p:nvPr/>
        </p:nvSpPr>
        <p:spPr>
          <a:xfrm>
            <a:off x="3581400" y="5867400"/>
            <a:ext cx="5410200" cy="861774"/>
          </a:xfrm>
          <a:prstGeom prst="rect">
            <a:avLst/>
          </a:prstGeom>
          <a:solidFill>
            <a:schemeClr val="tx1"/>
          </a:solidFill>
          <a:ln w="6350">
            <a:solidFill>
              <a:srgbClr val="000000"/>
            </a:solidFill>
          </a:ln>
        </p:spPr>
        <p:txBody>
          <a:bodyPr vert="horz" wrap="square" lIns="0" tIns="0" rIns="0" bIns="0" rtlCol="0">
            <a:spAutoFit/>
          </a:bodyPr>
          <a:lstStyle/>
          <a:p>
            <a:pPr marL="295910">
              <a:lnSpc>
                <a:spcPct val="100000"/>
              </a:lnSpc>
            </a:pPr>
            <a:r>
              <a:rPr sz="2800" spc="-15" dirty="0">
                <a:solidFill>
                  <a:srgbClr val="FFFFFF"/>
                </a:solidFill>
                <a:latin typeface="Corbel"/>
                <a:cs typeface="Corbel"/>
              </a:rPr>
              <a:t>O</a:t>
            </a:r>
            <a:r>
              <a:rPr sz="2800" spc="10" dirty="0">
                <a:solidFill>
                  <a:srgbClr val="FFFFFF"/>
                </a:solidFill>
                <a:latin typeface="Corbel"/>
                <a:cs typeface="Corbel"/>
              </a:rPr>
              <a:t>u</a:t>
            </a:r>
            <a:r>
              <a:rPr sz="2800" spc="5" dirty="0">
                <a:solidFill>
                  <a:srgbClr val="FFFFFF"/>
                </a:solidFill>
                <a:latin typeface="Corbel"/>
                <a:cs typeface="Corbel"/>
              </a:rPr>
              <a:t>t</a:t>
            </a:r>
            <a:r>
              <a:rPr sz="2800" spc="-5" dirty="0">
                <a:solidFill>
                  <a:srgbClr val="FFFFFF"/>
                </a:solidFill>
                <a:latin typeface="Corbel"/>
                <a:cs typeface="Corbel"/>
              </a:rPr>
              <a:t>li</a:t>
            </a:r>
            <a:r>
              <a:rPr sz="2800" spc="5" dirty="0">
                <a:solidFill>
                  <a:srgbClr val="FFFFFF"/>
                </a:solidFill>
                <a:latin typeface="Corbel"/>
                <a:cs typeface="Corbel"/>
              </a:rPr>
              <a:t>n</a:t>
            </a:r>
            <a:r>
              <a:rPr sz="2800" dirty="0">
                <a:solidFill>
                  <a:srgbClr val="FFFFFF"/>
                </a:solidFill>
                <a:latin typeface="Corbel"/>
                <a:cs typeface="Corbel"/>
              </a:rPr>
              <a:t>e</a:t>
            </a:r>
            <a:r>
              <a:rPr sz="2800" spc="-40" dirty="0">
                <a:solidFill>
                  <a:srgbClr val="FFFFFF"/>
                </a:solidFill>
                <a:latin typeface="Corbel"/>
                <a:cs typeface="Corbel"/>
              </a:rPr>
              <a:t> </a:t>
            </a:r>
            <a:r>
              <a:rPr sz="2800" spc="-10" dirty="0">
                <a:solidFill>
                  <a:srgbClr val="FFFFFF"/>
                </a:solidFill>
                <a:latin typeface="Corbel"/>
                <a:cs typeface="Corbel"/>
              </a:rPr>
              <a:t>s</a:t>
            </a:r>
            <a:r>
              <a:rPr sz="2800" spc="5" dirty="0">
                <a:solidFill>
                  <a:srgbClr val="FFFFFF"/>
                </a:solidFill>
                <a:latin typeface="Corbel"/>
                <a:cs typeface="Corbel"/>
              </a:rPr>
              <a:t>t</a:t>
            </a:r>
            <a:r>
              <a:rPr sz="2800" spc="-10" dirty="0">
                <a:solidFill>
                  <a:srgbClr val="FFFFFF"/>
                </a:solidFill>
                <a:latin typeface="Corbel"/>
                <a:cs typeface="Corbel"/>
              </a:rPr>
              <a:t>a</a:t>
            </a:r>
            <a:r>
              <a:rPr sz="2800" spc="-5" dirty="0">
                <a:solidFill>
                  <a:srgbClr val="FFFFFF"/>
                </a:solidFill>
                <a:latin typeface="Corbel"/>
                <a:cs typeface="Corbel"/>
              </a:rPr>
              <a:t>y</a:t>
            </a:r>
            <a:r>
              <a:rPr sz="2800" dirty="0">
                <a:solidFill>
                  <a:srgbClr val="FFFFFF"/>
                </a:solidFill>
                <a:latin typeface="Corbel"/>
                <a:cs typeface="Corbel"/>
              </a:rPr>
              <a:t>s</a:t>
            </a:r>
            <a:r>
              <a:rPr sz="2800" spc="5" dirty="0">
                <a:solidFill>
                  <a:srgbClr val="FFFFFF"/>
                </a:solidFill>
                <a:latin typeface="Corbel"/>
                <a:cs typeface="Corbel"/>
              </a:rPr>
              <a:t> t</a:t>
            </a:r>
            <a:r>
              <a:rPr sz="2800" spc="-10" dirty="0">
                <a:solidFill>
                  <a:srgbClr val="FFFFFF"/>
                </a:solidFill>
                <a:latin typeface="Corbel"/>
                <a:cs typeface="Corbel"/>
              </a:rPr>
              <a:t>h</a:t>
            </a:r>
            <a:r>
              <a:rPr sz="2800" dirty="0">
                <a:solidFill>
                  <a:srgbClr val="FFFFFF"/>
                </a:solidFill>
                <a:latin typeface="Corbel"/>
                <a:cs typeface="Corbel"/>
              </a:rPr>
              <a:t>e</a:t>
            </a:r>
            <a:r>
              <a:rPr sz="2800" spc="-15" dirty="0">
                <a:solidFill>
                  <a:srgbClr val="FFFFFF"/>
                </a:solidFill>
                <a:latin typeface="Corbel"/>
                <a:cs typeface="Corbel"/>
              </a:rPr>
              <a:t> </a:t>
            </a:r>
            <a:r>
              <a:rPr sz="2800" spc="-10" dirty="0">
                <a:solidFill>
                  <a:srgbClr val="FFFFFF"/>
                </a:solidFill>
                <a:latin typeface="Corbel"/>
                <a:cs typeface="Corbel"/>
              </a:rPr>
              <a:t>sa</a:t>
            </a:r>
            <a:r>
              <a:rPr sz="2800" dirty="0">
                <a:solidFill>
                  <a:srgbClr val="FFFFFF"/>
                </a:solidFill>
                <a:latin typeface="Corbel"/>
                <a:cs typeface="Corbel"/>
              </a:rPr>
              <a:t>m</a:t>
            </a:r>
            <a:r>
              <a:rPr sz="2800" spc="-5" dirty="0">
                <a:solidFill>
                  <a:srgbClr val="FFFFFF"/>
                </a:solidFill>
                <a:latin typeface="Corbel"/>
                <a:cs typeface="Corbel"/>
              </a:rPr>
              <a:t>e</a:t>
            </a:r>
            <a:r>
              <a:rPr sz="2800" dirty="0">
                <a:solidFill>
                  <a:srgbClr val="FFFFFF"/>
                </a:solidFill>
                <a:latin typeface="Corbel"/>
                <a:cs typeface="Corbel"/>
              </a:rPr>
              <a:t>,</a:t>
            </a:r>
            <a:r>
              <a:rPr sz="2800" spc="20" dirty="0">
                <a:solidFill>
                  <a:srgbClr val="FFFFFF"/>
                </a:solidFill>
                <a:latin typeface="Corbel"/>
                <a:cs typeface="Corbel"/>
              </a:rPr>
              <a:t> </a:t>
            </a:r>
            <a:r>
              <a:rPr sz="2800" b="1" spc="5" dirty="0">
                <a:solidFill>
                  <a:srgbClr val="FFFFFF"/>
                </a:solidFill>
                <a:latin typeface="Corbel"/>
                <a:cs typeface="Corbel"/>
              </a:rPr>
              <a:t>M</a:t>
            </a:r>
            <a:r>
              <a:rPr sz="2800" b="1" spc="-10" dirty="0">
                <a:solidFill>
                  <a:srgbClr val="FFFFFF"/>
                </a:solidFill>
                <a:latin typeface="Corbel"/>
                <a:cs typeface="Corbel"/>
              </a:rPr>
              <a:t>a</a:t>
            </a:r>
            <a:r>
              <a:rPr sz="2800" b="1" dirty="0">
                <a:solidFill>
                  <a:srgbClr val="FFFFFF"/>
                </a:solidFill>
                <a:latin typeface="Corbel"/>
                <a:cs typeface="Corbel"/>
              </a:rPr>
              <a:t>p</a:t>
            </a:r>
            <a:r>
              <a:rPr sz="2800" b="1" spc="-35" dirty="0">
                <a:solidFill>
                  <a:srgbClr val="FFFFFF"/>
                </a:solidFill>
                <a:latin typeface="Corbel"/>
                <a:cs typeface="Corbel"/>
              </a:rPr>
              <a:t> </a:t>
            </a:r>
            <a:r>
              <a:rPr sz="2800" spc="-10" dirty="0">
                <a:solidFill>
                  <a:srgbClr val="FFFFFF"/>
                </a:solidFill>
                <a:latin typeface="Corbel"/>
                <a:cs typeface="Corbel"/>
              </a:rPr>
              <a:t>a</a:t>
            </a:r>
            <a:r>
              <a:rPr sz="2800" spc="5" dirty="0">
                <a:solidFill>
                  <a:srgbClr val="FFFFFF"/>
                </a:solidFill>
                <a:latin typeface="Corbel"/>
                <a:cs typeface="Corbel"/>
              </a:rPr>
              <a:t>nd</a:t>
            </a:r>
            <a:endParaRPr sz="2800" dirty="0">
              <a:latin typeface="Corbel"/>
              <a:cs typeface="Corbel"/>
            </a:endParaRPr>
          </a:p>
          <a:p>
            <a:pPr marL="237490">
              <a:lnSpc>
                <a:spcPct val="100000"/>
              </a:lnSpc>
            </a:pPr>
            <a:r>
              <a:rPr sz="2800" b="1" spc="-60" dirty="0">
                <a:solidFill>
                  <a:srgbClr val="FFFFFF"/>
                </a:solidFill>
                <a:latin typeface="Corbel"/>
                <a:cs typeface="Corbel"/>
              </a:rPr>
              <a:t>R</a:t>
            </a:r>
            <a:r>
              <a:rPr sz="2800" b="1" dirty="0">
                <a:solidFill>
                  <a:srgbClr val="FFFFFF"/>
                </a:solidFill>
                <a:latin typeface="Corbel"/>
                <a:cs typeface="Corbel"/>
              </a:rPr>
              <a:t>e</a:t>
            </a:r>
            <a:r>
              <a:rPr sz="2800" b="1" spc="-10" dirty="0">
                <a:solidFill>
                  <a:srgbClr val="FFFFFF"/>
                </a:solidFill>
                <a:latin typeface="Corbel"/>
                <a:cs typeface="Corbel"/>
              </a:rPr>
              <a:t>d</a:t>
            </a:r>
            <a:r>
              <a:rPr sz="2800" b="1" spc="5" dirty="0">
                <a:solidFill>
                  <a:srgbClr val="FFFFFF"/>
                </a:solidFill>
                <a:latin typeface="Corbel"/>
                <a:cs typeface="Corbel"/>
              </a:rPr>
              <a:t>uc</a:t>
            </a:r>
            <a:r>
              <a:rPr sz="2800" b="1" dirty="0">
                <a:solidFill>
                  <a:srgbClr val="FFFFFF"/>
                </a:solidFill>
                <a:latin typeface="Corbel"/>
                <a:cs typeface="Corbel"/>
              </a:rPr>
              <a:t>e</a:t>
            </a:r>
            <a:r>
              <a:rPr sz="2800" b="1" spc="-30" dirty="0">
                <a:solidFill>
                  <a:srgbClr val="FFFFFF"/>
                </a:solidFill>
                <a:latin typeface="Corbel"/>
                <a:cs typeface="Corbel"/>
              </a:rPr>
              <a:t> </a:t>
            </a:r>
            <a:r>
              <a:rPr sz="2800" spc="-10" dirty="0">
                <a:solidFill>
                  <a:srgbClr val="FFFFFF"/>
                </a:solidFill>
                <a:latin typeface="Corbel"/>
                <a:cs typeface="Corbel"/>
              </a:rPr>
              <a:t>cha</a:t>
            </a:r>
            <a:r>
              <a:rPr sz="2800" spc="5" dirty="0">
                <a:solidFill>
                  <a:srgbClr val="FFFFFF"/>
                </a:solidFill>
                <a:latin typeface="Corbel"/>
                <a:cs typeface="Corbel"/>
              </a:rPr>
              <a:t>n</a:t>
            </a:r>
            <a:r>
              <a:rPr sz="2800" spc="-5" dirty="0">
                <a:solidFill>
                  <a:srgbClr val="FFFFFF"/>
                </a:solidFill>
                <a:latin typeface="Corbel"/>
                <a:cs typeface="Corbel"/>
              </a:rPr>
              <a:t>g</a:t>
            </a:r>
            <a:r>
              <a:rPr sz="2800" dirty="0">
                <a:solidFill>
                  <a:srgbClr val="FFFFFF"/>
                </a:solidFill>
                <a:latin typeface="Corbel"/>
                <a:cs typeface="Corbel"/>
              </a:rPr>
              <a:t>e</a:t>
            </a:r>
            <a:r>
              <a:rPr sz="2800" spc="-15" dirty="0">
                <a:solidFill>
                  <a:srgbClr val="FFFFFF"/>
                </a:solidFill>
                <a:latin typeface="Corbel"/>
                <a:cs typeface="Corbel"/>
              </a:rPr>
              <a:t> </a:t>
            </a:r>
            <a:r>
              <a:rPr sz="2800" spc="5" dirty="0">
                <a:solidFill>
                  <a:srgbClr val="FFFFFF"/>
                </a:solidFill>
                <a:latin typeface="Corbel"/>
                <a:cs typeface="Corbel"/>
              </a:rPr>
              <a:t>t</a:t>
            </a:r>
            <a:r>
              <a:rPr sz="2800" dirty="0">
                <a:solidFill>
                  <a:srgbClr val="FFFFFF"/>
                </a:solidFill>
                <a:latin typeface="Corbel"/>
                <a:cs typeface="Corbel"/>
              </a:rPr>
              <a:t>o</a:t>
            </a:r>
            <a:r>
              <a:rPr sz="2800" spc="-20" dirty="0">
                <a:solidFill>
                  <a:srgbClr val="FFFFFF"/>
                </a:solidFill>
                <a:latin typeface="Corbel"/>
                <a:cs typeface="Corbel"/>
              </a:rPr>
              <a:t> </a:t>
            </a:r>
            <a:r>
              <a:rPr sz="2800" spc="-10" dirty="0">
                <a:solidFill>
                  <a:srgbClr val="FFFFFF"/>
                </a:solidFill>
                <a:latin typeface="Corbel"/>
                <a:cs typeface="Corbel"/>
              </a:rPr>
              <a:t>f</a:t>
            </a:r>
            <a:r>
              <a:rPr sz="2800" spc="-5" dirty="0">
                <a:solidFill>
                  <a:srgbClr val="FFFFFF"/>
                </a:solidFill>
                <a:latin typeface="Corbel"/>
                <a:cs typeface="Corbel"/>
              </a:rPr>
              <a:t>i</a:t>
            </a:r>
            <a:r>
              <a:rPr sz="2800" dirty="0">
                <a:solidFill>
                  <a:srgbClr val="FFFFFF"/>
                </a:solidFill>
                <a:latin typeface="Corbel"/>
                <a:cs typeface="Corbel"/>
              </a:rPr>
              <a:t>t</a:t>
            </a:r>
            <a:r>
              <a:rPr sz="2800" spc="-5" dirty="0">
                <a:solidFill>
                  <a:srgbClr val="FFFFFF"/>
                </a:solidFill>
                <a:latin typeface="Corbel"/>
                <a:cs typeface="Corbel"/>
              </a:rPr>
              <a:t> </a:t>
            </a:r>
            <a:r>
              <a:rPr sz="2800" spc="5" dirty="0">
                <a:solidFill>
                  <a:srgbClr val="FFFFFF"/>
                </a:solidFill>
                <a:latin typeface="Corbel"/>
                <a:cs typeface="Corbel"/>
              </a:rPr>
              <a:t>t</a:t>
            </a:r>
            <a:r>
              <a:rPr sz="2800" spc="-10" dirty="0">
                <a:solidFill>
                  <a:srgbClr val="FFFFFF"/>
                </a:solidFill>
                <a:latin typeface="Corbel"/>
                <a:cs typeface="Corbel"/>
              </a:rPr>
              <a:t>h</a:t>
            </a:r>
            <a:r>
              <a:rPr sz="2800" dirty="0">
                <a:solidFill>
                  <a:srgbClr val="FFFFFF"/>
                </a:solidFill>
                <a:latin typeface="Corbel"/>
                <a:cs typeface="Corbel"/>
              </a:rPr>
              <a:t>e</a:t>
            </a:r>
            <a:r>
              <a:rPr sz="2800" spc="-15" dirty="0">
                <a:solidFill>
                  <a:srgbClr val="FFFFFF"/>
                </a:solidFill>
                <a:latin typeface="Corbel"/>
                <a:cs typeface="Corbel"/>
              </a:rPr>
              <a:t> </a:t>
            </a:r>
            <a:r>
              <a:rPr sz="2800" spc="-5" dirty="0">
                <a:solidFill>
                  <a:srgbClr val="FFFFFF"/>
                </a:solidFill>
                <a:latin typeface="Corbel"/>
                <a:cs typeface="Corbel"/>
              </a:rPr>
              <a:t>p</a:t>
            </a:r>
            <a:r>
              <a:rPr sz="2800" spc="-10" dirty="0">
                <a:solidFill>
                  <a:srgbClr val="FFFFFF"/>
                </a:solidFill>
                <a:latin typeface="Corbel"/>
                <a:cs typeface="Corbel"/>
              </a:rPr>
              <a:t>ro</a:t>
            </a:r>
            <a:r>
              <a:rPr sz="2800" spc="5" dirty="0">
                <a:solidFill>
                  <a:srgbClr val="FFFFFF"/>
                </a:solidFill>
                <a:latin typeface="Corbel"/>
                <a:cs typeface="Corbel"/>
              </a:rPr>
              <a:t>b</a:t>
            </a:r>
            <a:r>
              <a:rPr sz="2800" spc="-5" dirty="0">
                <a:solidFill>
                  <a:srgbClr val="FFFFFF"/>
                </a:solidFill>
                <a:latin typeface="Corbel"/>
                <a:cs typeface="Corbel"/>
              </a:rPr>
              <a:t>lem</a:t>
            </a:r>
            <a:endParaRPr sz="2800" dirty="0">
              <a:latin typeface="Corbel"/>
              <a:cs typeface="Corbel"/>
            </a:endParaRPr>
          </a:p>
        </p:txBody>
      </p:sp>
      <p:sp>
        <p:nvSpPr>
          <p:cNvPr id="2" name="Slide Number Placeholder 1">
            <a:extLst>
              <a:ext uri="{FF2B5EF4-FFF2-40B4-BE49-F238E27FC236}">
                <a16:creationId xmlns:a16="http://schemas.microsoft.com/office/drawing/2014/main" id="{DB0E628D-FD2A-D147-8348-6482CDBCF696}"/>
              </a:ext>
            </a:extLst>
          </p:cNvPr>
          <p:cNvSpPr>
            <a:spLocks noGrp="1"/>
          </p:cNvSpPr>
          <p:nvPr>
            <p:ph type="sldNum" sz="quarter" idx="12"/>
          </p:nvPr>
        </p:nvSpPr>
        <p:spPr/>
        <p:txBody>
          <a:bodyPr/>
          <a:lstStyle/>
          <a:p>
            <a:pPr>
              <a:defRPr/>
            </a:pPr>
            <a:fld id="{29BF1C62-8831-3249-A433-009753E34508}" type="slidenum">
              <a:rPr lang="en-US" smtClean="0"/>
              <a:pPr>
                <a:defRPr/>
              </a:pPr>
              <a:t>35</a:t>
            </a:fld>
            <a:endParaRPr lang="en-US"/>
          </a:p>
        </p:txBody>
      </p:sp>
    </p:spTree>
    <p:extLst>
      <p:ext uri="{BB962C8B-B14F-4D97-AF65-F5344CB8AC3E}">
        <p14:creationId xmlns:p14="http://schemas.microsoft.com/office/powerpoint/2010/main" val="175760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The </a:t>
            </a:r>
            <a:r>
              <a:rPr lang="en-US" sz="3600" u="sng" dirty="0">
                <a:solidFill>
                  <a:srgbClr val="A01A06"/>
                </a:solidFill>
                <a:latin typeface="Calibri" panose="020F0502020204030204" pitchFamily="34" charset="0"/>
                <a:cs typeface="Calibri" panose="020F0502020204030204" pitchFamily="34" charset="0"/>
              </a:rPr>
              <a:t>Map</a:t>
            </a:r>
            <a:r>
              <a:rPr lang="en-US" sz="3600" dirty="0">
                <a:solidFill>
                  <a:srgbClr val="A01A06"/>
                </a:solidFill>
                <a:latin typeface="Calibri" panose="020F0502020204030204" pitchFamily="34" charset="0"/>
                <a:cs typeface="Calibri" panose="020F0502020204030204" pitchFamily="34" charset="0"/>
              </a:rPr>
              <a:t> Step</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3D9A1D94-04AE-6A48-A587-1BC143B8AE73}"/>
              </a:ext>
            </a:extLst>
          </p:cNvPr>
          <p:cNvGrpSpPr/>
          <p:nvPr/>
        </p:nvGrpSpPr>
        <p:grpSpPr>
          <a:xfrm>
            <a:off x="1143000" y="3048000"/>
            <a:ext cx="1295400" cy="2514600"/>
            <a:chOff x="1295400" y="2667000"/>
            <a:chExt cx="1295400" cy="2514600"/>
          </a:xfrm>
        </p:grpSpPr>
        <p:sp>
          <p:nvSpPr>
            <p:cNvPr id="5" name="object 3">
              <a:extLst>
                <a:ext uri="{FF2B5EF4-FFF2-40B4-BE49-F238E27FC236}">
                  <a16:creationId xmlns:a16="http://schemas.microsoft.com/office/drawing/2014/main" id="{96E5B88F-5171-CD4F-BE80-07A364713F27}"/>
                </a:ext>
              </a:extLst>
            </p:cNvPr>
            <p:cNvSpPr txBox="1"/>
            <p:nvPr/>
          </p:nvSpPr>
          <p:spPr>
            <a:xfrm>
              <a:off x="1905000" y="3456801"/>
              <a:ext cx="685800" cy="276999"/>
            </a:xfrm>
            <a:prstGeom prst="rect">
              <a:avLst/>
            </a:prstGeom>
            <a:solidFill>
              <a:srgbClr val="168BBA"/>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9" name="object 21">
              <a:extLst>
                <a:ext uri="{FF2B5EF4-FFF2-40B4-BE49-F238E27FC236}">
                  <a16:creationId xmlns:a16="http://schemas.microsoft.com/office/drawing/2014/main" id="{0E73AFE3-414F-984A-B9D5-E017701ECB4A}"/>
                </a:ext>
              </a:extLst>
            </p:cNvPr>
            <p:cNvSpPr txBox="1"/>
            <p:nvPr/>
          </p:nvSpPr>
          <p:spPr>
            <a:xfrm>
              <a:off x="1905000" y="2771001"/>
              <a:ext cx="685800" cy="276999"/>
            </a:xfrm>
            <a:prstGeom prst="rect">
              <a:avLst/>
            </a:prstGeom>
            <a:solidFill>
              <a:srgbClr val="FFCC00"/>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grpSp>
          <p:nvGrpSpPr>
            <p:cNvPr id="2" name="Group 1">
              <a:extLst>
                <a:ext uri="{FF2B5EF4-FFF2-40B4-BE49-F238E27FC236}">
                  <a16:creationId xmlns:a16="http://schemas.microsoft.com/office/drawing/2014/main" id="{E92C5A6C-1F7F-7549-BE74-293E6647C222}"/>
                </a:ext>
              </a:extLst>
            </p:cNvPr>
            <p:cNvGrpSpPr/>
            <p:nvPr/>
          </p:nvGrpSpPr>
          <p:grpSpPr>
            <a:xfrm>
              <a:off x="1295400" y="2667000"/>
              <a:ext cx="457200" cy="381000"/>
              <a:chOff x="1295400" y="2667000"/>
              <a:chExt cx="457200" cy="381000"/>
            </a:xfrm>
          </p:grpSpPr>
          <p:sp>
            <p:nvSpPr>
              <p:cNvPr id="10" name="object 22">
                <a:extLst>
                  <a:ext uri="{FF2B5EF4-FFF2-40B4-BE49-F238E27FC236}">
                    <a16:creationId xmlns:a16="http://schemas.microsoft.com/office/drawing/2014/main" id="{F008BEFE-66EF-2949-A63F-F82847D194E3}"/>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CCFF33"/>
              </a:solidFill>
            </p:spPr>
            <p:txBody>
              <a:bodyPr wrap="square" lIns="0" tIns="0" rIns="0" bIns="0" rtlCol="0"/>
              <a:lstStyle/>
              <a:p>
                <a:endParaRPr dirty="0"/>
              </a:p>
            </p:txBody>
          </p:sp>
          <p:sp>
            <p:nvSpPr>
              <p:cNvPr id="11" name="object 23">
                <a:extLst>
                  <a:ext uri="{FF2B5EF4-FFF2-40B4-BE49-F238E27FC236}">
                    <a16:creationId xmlns:a16="http://schemas.microsoft.com/office/drawing/2014/main" id="{67D3EAE9-0C69-944F-823C-9494A1EA0702}"/>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12" name="object 24">
                <a:extLst>
                  <a:ext uri="{FF2B5EF4-FFF2-40B4-BE49-F238E27FC236}">
                    <a16:creationId xmlns:a16="http://schemas.microsoft.com/office/drawing/2014/main" id="{7D71F6D1-0ADE-9445-942E-C0FD1680B6B4}"/>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sp>
          <p:nvSpPr>
            <p:cNvPr id="13" name="object 25">
              <a:extLst>
                <a:ext uri="{FF2B5EF4-FFF2-40B4-BE49-F238E27FC236}">
                  <a16:creationId xmlns:a16="http://schemas.microsoft.com/office/drawing/2014/main" id="{1DD530A4-0A6D-224A-8980-6F4FE24830E3}"/>
                </a:ext>
              </a:extLst>
            </p:cNvPr>
            <p:cNvSpPr txBox="1"/>
            <p:nvPr/>
          </p:nvSpPr>
          <p:spPr>
            <a:xfrm>
              <a:off x="1905000" y="4904601"/>
              <a:ext cx="685800" cy="276999"/>
            </a:xfrm>
            <a:prstGeom prst="rect">
              <a:avLst/>
            </a:prstGeom>
            <a:solidFill>
              <a:srgbClr val="66CCFF"/>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17" name="object 29">
              <a:extLst>
                <a:ext uri="{FF2B5EF4-FFF2-40B4-BE49-F238E27FC236}">
                  <a16:creationId xmlns:a16="http://schemas.microsoft.com/office/drawing/2014/main" id="{5F182E9B-119B-4E40-825D-3A098ED34F91}"/>
                </a:ext>
              </a:extLst>
            </p:cNvPr>
            <p:cNvSpPr txBox="1"/>
            <p:nvPr/>
          </p:nvSpPr>
          <p:spPr>
            <a:xfrm>
              <a:off x="1752600" y="4074175"/>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grpSp>
          <p:nvGrpSpPr>
            <p:cNvPr id="19" name="Group 18">
              <a:extLst>
                <a:ext uri="{FF2B5EF4-FFF2-40B4-BE49-F238E27FC236}">
                  <a16:creationId xmlns:a16="http://schemas.microsoft.com/office/drawing/2014/main" id="{C8187CD7-6769-3245-88F5-B1AE7FD4C1FF}"/>
                </a:ext>
              </a:extLst>
            </p:cNvPr>
            <p:cNvGrpSpPr/>
            <p:nvPr/>
          </p:nvGrpSpPr>
          <p:grpSpPr>
            <a:xfrm>
              <a:off x="1295400" y="3352800"/>
              <a:ext cx="457200" cy="381000"/>
              <a:chOff x="1295400" y="2667000"/>
              <a:chExt cx="457200" cy="381000"/>
            </a:xfrm>
            <a:solidFill>
              <a:srgbClr val="00B050"/>
            </a:solidFill>
          </p:grpSpPr>
          <p:sp>
            <p:nvSpPr>
              <p:cNvPr id="20" name="object 22">
                <a:extLst>
                  <a:ext uri="{FF2B5EF4-FFF2-40B4-BE49-F238E27FC236}">
                    <a16:creationId xmlns:a16="http://schemas.microsoft.com/office/drawing/2014/main" id="{62B1E5F5-713B-4145-975F-6C0C941F3FC0}"/>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grpFill/>
            </p:spPr>
            <p:txBody>
              <a:bodyPr wrap="square" lIns="0" tIns="0" rIns="0" bIns="0" rtlCol="0"/>
              <a:lstStyle/>
              <a:p>
                <a:endParaRPr dirty="0"/>
              </a:p>
            </p:txBody>
          </p:sp>
          <p:sp>
            <p:nvSpPr>
              <p:cNvPr id="21" name="object 23">
                <a:extLst>
                  <a:ext uri="{FF2B5EF4-FFF2-40B4-BE49-F238E27FC236}">
                    <a16:creationId xmlns:a16="http://schemas.microsoft.com/office/drawing/2014/main" id="{7B19EC0C-7D9B-5E44-B3CD-1E20758377F3}"/>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grpFill/>
              <a:ln w="9525">
                <a:solidFill>
                  <a:srgbClr val="000000"/>
                </a:solidFill>
              </a:ln>
            </p:spPr>
            <p:txBody>
              <a:bodyPr wrap="square" lIns="0" tIns="0" rIns="0" bIns="0" rtlCol="0"/>
              <a:lstStyle/>
              <a:p>
                <a:endParaRPr/>
              </a:p>
            </p:txBody>
          </p:sp>
          <p:sp>
            <p:nvSpPr>
              <p:cNvPr id="22" name="object 24">
                <a:extLst>
                  <a:ext uri="{FF2B5EF4-FFF2-40B4-BE49-F238E27FC236}">
                    <a16:creationId xmlns:a16="http://schemas.microsoft.com/office/drawing/2014/main" id="{E44C56AE-AB11-5340-8561-8DB583553E6B}"/>
                  </a:ext>
                </a:extLst>
              </p:cNvPr>
              <p:cNvSpPr txBox="1"/>
              <p:nvPr/>
            </p:nvSpPr>
            <p:spPr>
              <a:xfrm>
                <a:off x="1455547" y="2777334"/>
                <a:ext cx="137160" cy="254000"/>
              </a:xfrm>
              <a:prstGeom prst="rect">
                <a:avLst/>
              </a:prstGeom>
              <a:grpFill/>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nvGrpSpPr>
            <p:cNvPr id="23" name="Group 22">
              <a:extLst>
                <a:ext uri="{FF2B5EF4-FFF2-40B4-BE49-F238E27FC236}">
                  <a16:creationId xmlns:a16="http://schemas.microsoft.com/office/drawing/2014/main" id="{28450558-12C1-2049-B5B2-3087185DED4C}"/>
                </a:ext>
              </a:extLst>
            </p:cNvPr>
            <p:cNvGrpSpPr/>
            <p:nvPr/>
          </p:nvGrpSpPr>
          <p:grpSpPr>
            <a:xfrm>
              <a:off x="1295400" y="4800600"/>
              <a:ext cx="457200" cy="381000"/>
              <a:chOff x="1295400" y="2667000"/>
              <a:chExt cx="457200" cy="381000"/>
            </a:xfrm>
          </p:grpSpPr>
          <p:sp>
            <p:nvSpPr>
              <p:cNvPr id="24" name="object 22">
                <a:extLst>
                  <a:ext uri="{FF2B5EF4-FFF2-40B4-BE49-F238E27FC236}">
                    <a16:creationId xmlns:a16="http://schemas.microsoft.com/office/drawing/2014/main" id="{03BBD1E1-CEE7-094D-BEA6-F2150543C407}"/>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FF0066"/>
              </a:solidFill>
            </p:spPr>
            <p:txBody>
              <a:bodyPr wrap="square" lIns="0" tIns="0" rIns="0" bIns="0" rtlCol="0"/>
              <a:lstStyle/>
              <a:p>
                <a:endParaRPr dirty="0"/>
              </a:p>
            </p:txBody>
          </p:sp>
          <p:sp>
            <p:nvSpPr>
              <p:cNvPr id="25" name="object 23">
                <a:extLst>
                  <a:ext uri="{FF2B5EF4-FFF2-40B4-BE49-F238E27FC236}">
                    <a16:creationId xmlns:a16="http://schemas.microsoft.com/office/drawing/2014/main" id="{0C3955B7-9759-BC43-ADFF-7901E6AA48DB}"/>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26" name="object 24">
                <a:extLst>
                  <a:ext uri="{FF2B5EF4-FFF2-40B4-BE49-F238E27FC236}">
                    <a16:creationId xmlns:a16="http://schemas.microsoft.com/office/drawing/2014/main" id="{D6EFA0AE-E146-7E45-92C8-A1DC01E17460}"/>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sp>
        <p:nvSpPr>
          <p:cNvPr id="18" name="Rectangle 17">
            <a:extLst>
              <a:ext uri="{FF2B5EF4-FFF2-40B4-BE49-F238E27FC236}">
                <a16:creationId xmlns:a16="http://schemas.microsoft.com/office/drawing/2014/main" id="{57D682AC-CAE5-5B4A-92E6-D185F44BB199}"/>
              </a:ext>
            </a:extLst>
          </p:cNvPr>
          <p:cNvSpPr/>
          <p:nvPr/>
        </p:nvSpPr>
        <p:spPr>
          <a:xfrm>
            <a:off x="168770" y="2437423"/>
            <a:ext cx="2405659" cy="369332"/>
          </a:xfrm>
          <a:prstGeom prst="rect">
            <a:avLst/>
          </a:prstGeom>
        </p:spPr>
        <p:txBody>
          <a:bodyPr wrap="none">
            <a:spAutoFit/>
          </a:bodyPr>
          <a:lstStyle/>
          <a:p>
            <a:r>
              <a:rPr lang="en-US" sz="1800" dirty="0">
                <a:solidFill>
                  <a:srgbClr val="A01A06"/>
                </a:solidFill>
              </a:rPr>
              <a:t>Input: </a:t>
            </a:r>
            <a:r>
              <a:rPr lang="en-US" sz="1800" spc="5" dirty="0">
                <a:solidFill>
                  <a:srgbClr val="A01A06"/>
                </a:solidFill>
              </a:rPr>
              <a:t>ke</a:t>
            </a:r>
            <a:r>
              <a:rPr lang="en-US" sz="1800" spc="-90" dirty="0">
                <a:solidFill>
                  <a:srgbClr val="A01A06"/>
                </a:solidFill>
              </a:rPr>
              <a:t>y</a:t>
            </a:r>
            <a:r>
              <a:rPr lang="en-US" sz="1800" dirty="0">
                <a:solidFill>
                  <a:srgbClr val="A01A06"/>
                </a:solidFill>
              </a:rPr>
              <a:t>-</a:t>
            </a:r>
            <a:r>
              <a:rPr lang="en-US" sz="1800" spc="-20" dirty="0">
                <a:solidFill>
                  <a:srgbClr val="A01A06"/>
                </a:solidFill>
              </a:rPr>
              <a:t>v</a:t>
            </a:r>
            <a:r>
              <a:rPr lang="en-US" sz="1800" spc="5" dirty="0">
                <a:solidFill>
                  <a:srgbClr val="A01A06"/>
                </a:solidFill>
              </a:rPr>
              <a:t>a</a:t>
            </a:r>
            <a:r>
              <a:rPr lang="en-US" sz="1800" dirty="0">
                <a:solidFill>
                  <a:srgbClr val="A01A06"/>
                </a:solidFill>
              </a:rPr>
              <a:t>lue</a:t>
            </a:r>
            <a:r>
              <a:rPr lang="en-US" sz="1800" spc="80" dirty="0">
                <a:solidFill>
                  <a:srgbClr val="A01A06"/>
                </a:solidFill>
              </a:rPr>
              <a:t> </a:t>
            </a:r>
            <a:r>
              <a:rPr lang="en-US" sz="1800" dirty="0">
                <a:solidFill>
                  <a:srgbClr val="A01A06"/>
                </a:solidFill>
              </a:rPr>
              <a:t>p</a:t>
            </a:r>
            <a:r>
              <a:rPr lang="en-US" sz="1800" spc="5" dirty="0">
                <a:solidFill>
                  <a:srgbClr val="A01A06"/>
                </a:solidFill>
              </a:rPr>
              <a:t>a</a:t>
            </a:r>
            <a:r>
              <a:rPr lang="en-US" sz="1800" dirty="0">
                <a:solidFill>
                  <a:srgbClr val="A01A06"/>
                </a:solidFill>
              </a:rPr>
              <a:t>i</a:t>
            </a:r>
            <a:r>
              <a:rPr lang="en-US" sz="1800" spc="-5" dirty="0">
                <a:solidFill>
                  <a:srgbClr val="A01A06"/>
                </a:solidFill>
              </a:rPr>
              <a:t>r</a:t>
            </a:r>
            <a:r>
              <a:rPr lang="en-US" sz="1800" dirty="0">
                <a:solidFill>
                  <a:srgbClr val="A01A06"/>
                </a:solidFill>
              </a:rPr>
              <a:t>s</a:t>
            </a:r>
          </a:p>
        </p:txBody>
      </p:sp>
      <p:sp>
        <p:nvSpPr>
          <p:cNvPr id="4" name="Slide Number Placeholder 3">
            <a:extLst>
              <a:ext uri="{FF2B5EF4-FFF2-40B4-BE49-F238E27FC236}">
                <a16:creationId xmlns:a16="http://schemas.microsoft.com/office/drawing/2014/main" id="{61D68238-9E8F-7041-B1CF-C55ACD3D1A61}"/>
              </a:ext>
            </a:extLst>
          </p:cNvPr>
          <p:cNvSpPr>
            <a:spLocks noGrp="1"/>
          </p:cNvSpPr>
          <p:nvPr>
            <p:ph type="sldNum" sz="quarter" idx="12"/>
          </p:nvPr>
        </p:nvSpPr>
        <p:spPr/>
        <p:txBody>
          <a:bodyPr/>
          <a:lstStyle/>
          <a:p>
            <a:pPr>
              <a:defRPr/>
            </a:pPr>
            <a:fld id="{29BF1C62-8831-3249-A433-009753E34508}" type="slidenum">
              <a:rPr lang="en-US" smtClean="0"/>
              <a:pPr>
                <a:defRPr/>
              </a:pPr>
              <a:t>36</a:t>
            </a:fld>
            <a:endParaRPr lang="en-US"/>
          </a:p>
        </p:txBody>
      </p:sp>
    </p:spTree>
    <p:extLst>
      <p:ext uri="{BB962C8B-B14F-4D97-AF65-F5344CB8AC3E}">
        <p14:creationId xmlns:p14="http://schemas.microsoft.com/office/powerpoint/2010/main" val="4181280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The </a:t>
            </a:r>
            <a:r>
              <a:rPr lang="en-US" sz="3600" u="sng" dirty="0">
                <a:solidFill>
                  <a:srgbClr val="A01A06"/>
                </a:solidFill>
                <a:latin typeface="Calibri" panose="020F0502020204030204" pitchFamily="34" charset="0"/>
                <a:cs typeface="Calibri" panose="020F0502020204030204" pitchFamily="34" charset="0"/>
              </a:rPr>
              <a:t>Map</a:t>
            </a:r>
            <a:r>
              <a:rPr lang="en-US" sz="3600" dirty="0">
                <a:solidFill>
                  <a:srgbClr val="A01A06"/>
                </a:solidFill>
                <a:latin typeface="Calibri" panose="020F0502020204030204" pitchFamily="34" charset="0"/>
                <a:cs typeface="Calibri" panose="020F0502020204030204" pitchFamily="34" charset="0"/>
              </a:rPr>
              <a:t> Step</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3D9A1D94-04AE-6A48-A587-1BC143B8AE73}"/>
              </a:ext>
            </a:extLst>
          </p:cNvPr>
          <p:cNvGrpSpPr/>
          <p:nvPr/>
        </p:nvGrpSpPr>
        <p:grpSpPr>
          <a:xfrm>
            <a:off x="1143000" y="3048000"/>
            <a:ext cx="1295400" cy="2514600"/>
            <a:chOff x="1295400" y="2667000"/>
            <a:chExt cx="1295400" cy="2514600"/>
          </a:xfrm>
        </p:grpSpPr>
        <p:sp>
          <p:nvSpPr>
            <p:cNvPr id="5" name="object 3">
              <a:extLst>
                <a:ext uri="{FF2B5EF4-FFF2-40B4-BE49-F238E27FC236}">
                  <a16:creationId xmlns:a16="http://schemas.microsoft.com/office/drawing/2014/main" id="{96E5B88F-5171-CD4F-BE80-07A364713F27}"/>
                </a:ext>
              </a:extLst>
            </p:cNvPr>
            <p:cNvSpPr txBox="1"/>
            <p:nvPr/>
          </p:nvSpPr>
          <p:spPr>
            <a:xfrm>
              <a:off x="1905000" y="3456801"/>
              <a:ext cx="685800" cy="276999"/>
            </a:xfrm>
            <a:prstGeom prst="rect">
              <a:avLst/>
            </a:prstGeom>
            <a:solidFill>
              <a:srgbClr val="168BBA"/>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9" name="object 21">
              <a:extLst>
                <a:ext uri="{FF2B5EF4-FFF2-40B4-BE49-F238E27FC236}">
                  <a16:creationId xmlns:a16="http://schemas.microsoft.com/office/drawing/2014/main" id="{0E73AFE3-414F-984A-B9D5-E017701ECB4A}"/>
                </a:ext>
              </a:extLst>
            </p:cNvPr>
            <p:cNvSpPr txBox="1"/>
            <p:nvPr/>
          </p:nvSpPr>
          <p:spPr>
            <a:xfrm>
              <a:off x="1905000" y="2771001"/>
              <a:ext cx="685800" cy="276999"/>
            </a:xfrm>
            <a:prstGeom prst="rect">
              <a:avLst/>
            </a:prstGeom>
            <a:solidFill>
              <a:srgbClr val="FFCC00"/>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grpSp>
          <p:nvGrpSpPr>
            <p:cNvPr id="2" name="Group 1">
              <a:extLst>
                <a:ext uri="{FF2B5EF4-FFF2-40B4-BE49-F238E27FC236}">
                  <a16:creationId xmlns:a16="http://schemas.microsoft.com/office/drawing/2014/main" id="{E92C5A6C-1F7F-7549-BE74-293E6647C222}"/>
                </a:ext>
              </a:extLst>
            </p:cNvPr>
            <p:cNvGrpSpPr/>
            <p:nvPr/>
          </p:nvGrpSpPr>
          <p:grpSpPr>
            <a:xfrm>
              <a:off x="1295400" y="2667000"/>
              <a:ext cx="457200" cy="381000"/>
              <a:chOff x="1295400" y="2667000"/>
              <a:chExt cx="457200" cy="381000"/>
            </a:xfrm>
          </p:grpSpPr>
          <p:sp>
            <p:nvSpPr>
              <p:cNvPr id="10" name="object 22">
                <a:extLst>
                  <a:ext uri="{FF2B5EF4-FFF2-40B4-BE49-F238E27FC236}">
                    <a16:creationId xmlns:a16="http://schemas.microsoft.com/office/drawing/2014/main" id="{F008BEFE-66EF-2949-A63F-F82847D194E3}"/>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CCFF33"/>
              </a:solidFill>
            </p:spPr>
            <p:txBody>
              <a:bodyPr wrap="square" lIns="0" tIns="0" rIns="0" bIns="0" rtlCol="0"/>
              <a:lstStyle/>
              <a:p>
                <a:endParaRPr dirty="0"/>
              </a:p>
            </p:txBody>
          </p:sp>
          <p:sp>
            <p:nvSpPr>
              <p:cNvPr id="11" name="object 23">
                <a:extLst>
                  <a:ext uri="{FF2B5EF4-FFF2-40B4-BE49-F238E27FC236}">
                    <a16:creationId xmlns:a16="http://schemas.microsoft.com/office/drawing/2014/main" id="{67D3EAE9-0C69-944F-823C-9494A1EA0702}"/>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12" name="object 24">
                <a:extLst>
                  <a:ext uri="{FF2B5EF4-FFF2-40B4-BE49-F238E27FC236}">
                    <a16:creationId xmlns:a16="http://schemas.microsoft.com/office/drawing/2014/main" id="{7D71F6D1-0ADE-9445-942E-C0FD1680B6B4}"/>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sp>
          <p:nvSpPr>
            <p:cNvPr id="13" name="object 25">
              <a:extLst>
                <a:ext uri="{FF2B5EF4-FFF2-40B4-BE49-F238E27FC236}">
                  <a16:creationId xmlns:a16="http://schemas.microsoft.com/office/drawing/2014/main" id="{1DD530A4-0A6D-224A-8980-6F4FE24830E3}"/>
                </a:ext>
              </a:extLst>
            </p:cNvPr>
            <p:cNvSpPr txBox="1"/>
            <p:nvPr/>
          </p:nvSpPr>
          <p:spPr>
            <a:xfrm>
              <a:off x="1905000" y="4904601"/>
              <a:ext cx="685800" cy="276999"/>
            </a:xfrm>
            <a:prstGeom prst="rect">
              <a:avLst/>
            </a:prstGeom>
            <a:solidFill>
              <a:srgbClr val="66CCFF"/>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17" name="object 29">
              <a:extLst>
                <a:ext uri="{FF2B5EF4-FFF2-40B4-BE49-F238E27FC236}">
                  <a16:creationId xmlns:a16="http://schemas.microsoft.com/office/drawing/2014/main" id="{5F182E9B-119B-4E40-825D-3A098ED34F91}"/>
                </a:ext>
              </a:extLst>
            </p:cNvPr>
            <p:cNvSpPr txBox="1"/>
            <p:nvPr/>
          </p:nvSpPr>
          <p:spPr>
            <a:xfrm>
              <a:off x="1752600" y="4074175"/>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grpSp>
          <p:nvGrpSpPr>
            <p:cNvPr id="19" name="Group 18">
              <a:extLst>
                <a:ext uri="{FF2B5EF4-FFF2-40B4-BE49-F238E27FC236}">
                  <a16:creationId xmlns:a16="http://schemas.microsoft.com/office/drawing/2014/main" id="{C8187CD7-6769-3245-88F5-B1AE7FD4C1FF}"/>
                </a:ext>
              </a:extLst>
            </p:cNvPr>
            <p:cNvGrpSpPr/>
            <p:nvPr/>
          </p:nvGrpSpPr>
          <p:grpSpPr>
            <a:xfrm>
              <a:off x="1295400" y="3352800"/>
              <a:ext cx="457200" cy="381000"/>
              <a:chOff x="1295400" y="2667000"/>
              <a:chExt cx="457200" cy="381000"/>
            </a:xfrm>
            <a:solidFill>
              <a:srgbClr val="00B050"/>
            </a:solidFill>
          </p:grpSpPr>
          <p:sp>
            <p:nvSpPr>
              <p:cNvPr id="20" name="object 22">
                <a:extLst>
                  <a:ext uri="{FF2B5EF4-FFF2-40B4-BE49-F238E27FC236}">
                    <a16:creationId xmlns:a16="http://schemas.microsoft.com/office/drawing/2014/main" id="{62B1E5F5-713B-4145-975F-6C0C941F3FC0}"/>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grpFill/>
            </p:spPr>
            <p:txBody>
              <a:bodyPr wrap="square" lIns="0" tIns="0" rIns="0" bIns="0" rtlCol="0"/>
              <a:lstStyle/>
              <a:p>
                <a:endParaRPr dirty="0"/>
              </a:p>
            </p:txBody>
          </p:sp>
          <p:sp>
            <p:nvSpPr>
              <p:cNvPr id="21" name="object 23">
                <a:extLst>
                  <a:ext uri="{FF2B5EF4-FFF2-40B4-BE49-F238E27FC236}">
                    <a16:creationId xmlns:a16="http://schemas.microsoft.com/office/drawing/2014/main" id="{7B19EC0C-7D9B-5E44-B3CD-1E20758377F3}"/>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grpFill/>
              <a:ln w="9525">
                <a:solidFill>
                  <a:srgbClr val="000000"/>
                </a:solidFill>
              </a:ln>
            </p:spPr>
            <p:txBody>
              <a:bodyPr wrap="square" lIns="0" tIns="0" rIns="0" bIns="0" rtlCol="0"/>
              <a:lstStyle/>
              <a:p>
                <a:endParaRPr/>
              </a:p>
            </p:txBody>
          </p:sp>
          <p:sp>
            <p:nvSpPr>
              <p:cNvPr id="22" name="object 24">
                <a:extLst>
                  <a:ext uri="{FF2B5EF4-FFF2-40B4-BE49-F238E27FC236}">
                    <a16:creationId xmlns:a16="http://schemas.microsoft.com/office/drawing/2014/main" id="{E44C56AE-AB11-5340-8561-8DB583553E6B}"/>
                  </a:ext>
                </a:extLst>
              </p:cNvPr>
              <p:cNvSpPr txBox="1"/>
              <p:nvPr/>
            </p:nvSpPr>
            <p:spPr>
              <a:xfrm>
                <a:off x="1455547" y="2777334"/>
                <a:ext cx="137160" cy="254000"/>
              </a:xfrm>
              <a:prstGeom prst="rect">
                <a:avLst/>
              </a:prstGeom>
              <a:grpFill/>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nvGrpSpPr>
            <p:cNvPr id="23" name="Group 22">
              <a:extLst>
                <a:ext uri="{FF2B5EF4-FFF2-40B4-BE49-F238E27FC236}">
                  <a16:creationId xmlns:a16="http://schemas.microsoft.com/office/drawing/2014/main" id="{28450558-12C1-2049-B5B2-3087185DED4C}"/>
                </a:ext>
              </a:extLst>
            </p:cNvPr>
            <p:cNvGrpSpPr/>
            <p:nvPr/>
          </p:nvGrpSpPr>
          <p:grpSpPr>
            <a:xfrm>
              <a:off x="1295400" y="4800600"/>
              <a:ext cx="457200" cy="381000"/>
              <a:chOff x="1295400" y="2667000"/>
              <a:chExt cx="457200" cy="381000"/>
            </a:xfrm>
          </p:grpSpPr>
          <p:sp>
            <p:nvSpPr>
              <p:cNvPr id="24" name="object 22">
                <a:extLst>
                  <a:ext uri="{FF2B5EF4-FFF2-40B4-BE49-F238E27FC236}">
                    <a16:creationId xmlns:a16="http://schemas.microsoft.com/office/drawing/2014/main" id="{03BBD1E1-CEE7-094D-BEA6-F2150543C407}"/>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FF0066"/>
              </a:solidFill>
            </p:spPr>
            <p:txBody>
              <a:bodyPr wrap="square" lIns="0" tIns="0" rIns="0" bIns="0" rtlCol="0"/>
              <a:lstStyle/>
              <a:p>
                <a:endParaRPr dirty="0"/>
              </a:p>
            </p:txBody>
          </p:sp>
          <p:sp>
            <p:nvSpPr>
              <p:cNvPr id="25" name="object 23">
                <a:extLst>
                  <a:ext uri="{FF2B5EF4-FFF2-40B4-BE49-F238E27FC236}">
                    <a16:creationId xmlns:a16="http://schemas.microsoft.com/office/drawing/2014/main" id="{0C3955B7-9759-BC43-ADFF-7901E6AA48DB}"/>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26" name="object 24">
                <a:extLst>
                  <a:ext uri="{FF2B5EF4-FFF2-40B4-BE49-F238E27FC236}">
                    <a16:creationId xmlns:a16="http://schemas.microsoft.com/office/drawing/2014/main" id="{D6EFA0AE-E146-7E45-92C8-A1DC01E17460}"/>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sp>
        <p:nvSpPr>
          <p:cNvPr id="18" name="Rectangle 17">
            <a:extLst>
              <a:ext uri="{FF2B5EF4-FFF2-40B4-BE49-F238E27FC236}">
                <a16:creationId xmlns:a16="http://schemas.microsoft.com/office/drawing/2014/main" id="{57D682AC-CAE5-5B4A-92E6-D185F44BB199}"/>
              </a:ext>
            </a:extLst>
          </p:cNvPr>
          <p:cNvSpPr/>
          <p:nvPr/>
        </p:nvSpPr>
        <p:spPr>
          <a:xfrm>
            <a:off x="168770" y="2437423"/>
            <a:ext cx="2405659" cy="369332"/>
          </a:xfrm>
          <a:prstGeom prst="rect">
            <a:avLst/>
          </a:prstGeom>
        </p:spPr>
        <p:txBody>
          <a:bodyPr wrap="none">
            <a:spAutoFit/>
          </a:bodyPr>
          <a:lstStyle/>
          <a:p>
            <a:r>
              <a:rPr lang="en-US" sz="1800" dirty="0">
                <a:solidFill>
                  <a:srgbClr val="A01A06"/>
                </a:solidFill>
              </a:rPr>
              <a:t>Input: </a:t>
            </a:r>
            <a:r>
              <a:rPr lang="en-US" sz="1800" spc="5" dirty="0">
                <a:solidFill>
                  <a:srgbClr val="A01A06"/>
                </a:solidFill>
              </a:rPr>
              <a:t>ke</a:t>
            </a:r>
            <a:r>
              <a:rPr lang="en-US" sz="1800" spc="-90" dirty="0">
                <a:solidFill>
                  <a:srgbClr val="A01A06"/>
                </a:solidFill>
              </a:rPr>
              <a:t>y</a:t>
            </a:r>
            <a:r>
              <a:rPr lang="en-US" sz="1800" dirty="0">
                <a:solidFill>
                  <a:srgbClr val="A01A06"/>
                </a:solidFill>
              </a:rPr>
              <a:t>-</a:t>
            </a:r>
            <a:r>
              <a:rPr lang="en-US" sz="1800" spc="-20" dirty="0">
                <a:solidFill>
                  <a:srgbClr val="A01A06"/>
                </a:solidFill>
              </a:rPr>
              <a:t>v</a:t>
            </a:r>
            <a:r>
              <a:rPr lang="en-US" sz="1800" spc="5" dirty="0">
                <a:solidFill>
                  <a:srgbClr val="A01A06"/>
                </a:solidFill>
              </a:rPr>
              <a:t>a</a:t>
            </a:r>
            <a:r>
              <a:rPr lang="en-US" sz="1800" dirty="0">
                <a:solidFill>
                  <a:srgbClr val="A01A06"/>
                </a:solidFill>
              </a:rPr>
              <a:t>lue</a:t>
            </a:r>
            <a:r>
              <a:rPr lang="en-US" sz="1800" spc="80" dirty="0">
                <a:solidFill>
                  <a:srgbClr val="A01A06"/>
                </a:solidFill>
              </a:rPr>
              <a:t> </a:t>
            </a:r>
            <a:r>
              <a:rPr lang="en-US" sz="1800" dirty="0">
                <a:solidFill>
                  <a:srgbClr val="A01A06"/>
                </a:solidFill>
              </a:rPr>
              <a:t>p</a:t>
            </a:r>
            <a:r>
              <a:rPr lang="en-US" sz="1800" spc="5" dirty="0">
                <a:solidFill>
                  <a:srgbClr val="A01A06"/>
                </a:solidFill>
              </a:rPr>
              <a:t>a</a:t>
            </a:r>
            <a:r>
              <a:rPr lang="en-US" sz="1800" dirty="0">
                <a:solidFill>
                  <a:srgbClr val="A01A06"/>
                </a:solidFill>
              </a:rPr>
              <a:t>i</a:t>
            </a:r>
            <a:r>
              <a:rPr lang="en-US" sz="1800" spc="-5" dirty="0">
                <a:solidFill>
                  <a:srgbClr val="A01A06"/>
                </a:solidFill>
              </a:rPr>
              <a:t>r</a:t>
            </a:r>
            <a:r>
              <a:rPr lang="en-US" sz="1800" dirty="0">
                <a:solidFill>
                  <a:srgbClr val="A01A06"/>
                </a:solidFill>
              </a:rPr>
              <a:t>s</a:t>
            </a:r>
          </a:p>
        </p:txBody>
      </p:sp>
      <p:sp>
        <p:nvSpPr>
          <p:cNvPr id="35" name="object 15">
            <a:extLst>
              <a:ext uri="{FF2B5EF4-FFF2-40B4-BE49-F238E27FC236}">
                <a16:creationId xmlns:a16="http://schemas.microsoft.com/office/drawing/2014/main" id="{51DA5BEC-B48E-AE46-B7BA-BDF23D0D5CA2}"/>
              </a:ext>
            </a:extLst>
          </p:cNvPr>
          <p:cNvSpPr/>
          <p:nvPr/>
        </p:nvSpPr>
        <p:spPr>
          <a:xfrm>
            <a:off x="2570430" y="3130114"/>
            <a:ext cx="685800" cy="304800"/>
          </a:xfrm>
          <a:custGeom>
            <a:avLst/>
            <a:gdLst/>
            <a:ahLst/>
            <a:cxnLst/>
            <a:rect l="l" t="t" r="r" b="b"/>
            <a:pathLst>
              <a:path w="685800" h="304800">
                <a:moveTo>
                  <a:pt x="514350" y="0"/>
                </a:moveTo>
                <a:lnTo>
                  <a:pt x="514350" y="76200"/>
                </a:lnTo>
                <a:lnTo>
                  <a:pt x="0" y="76200"/>
                </a:lnTo>
                <a:lnTo>
                  <a:pt x="0" y="228600"/>
                </a:lnTo>
                <a:lnTo>
                  <a:pt x="514350" y="228600"/>
                </a:lnTo>
                <a:lnTo>
                  <a:pt x="514350" y="304800"/>
                </a:lnTo>
                <a:lnTo>
                  <a:pt x="685800" y="152400"/>
                </a:lnTo>
                <a:lnTo>
                  <a:pt x="514350" y="0"/>
                </a:lnTo>
                <a:close/>
              </a:path>
            </a:pathLst>
          </a:custGeom>
          <a:solidFill>
            <a:srgbClr val="FF5050"/>
          </a:solidFill>
        </p:spPr>
        <p:txBody>
          <a:bodyPr wrap="square" lIns="0" tIns="0" rIns="0" bIns="0" rtlCol="0"/>
          <a:lstStyle/>
          <a:p>
            <a:endParaRPr/>
          </a:p>
        </p:txBody>
      </p:sp>
      <p:sp>
        <p:nvSpPr>
          <p:cNvPr id="36" name="object 16">
            <a:extLst>
              <a:ext uri="{FF2B5EF4-FFF2-40B4-BE49-F238E27FC236}">
                <a16:creationId xmlns:a16="http://schemas.microsoft.com/office/drawing/2014/main" id="{B08AB8BC-B3B5-1248-A695-D7E03E51159F}"/>
              </a:ext>
            </a:extLst>
          </p:cNvPr>
          <p:cNvSpPr/>
          <p:nvPr/>
        </p:nvSpPr>
        <p:spPr>
          <a:xfrm>
            <a:off x="2570430" y="3130114"/>
            <a:ext cx="685800" cy="304800"/>
          </a:xfrm>
          <a:custGeom>
            <a:avLst/>
            <a:gdLst/>
            <a:ahLst/>
            <a:cxnLst/>
            <a:rect l="l" t="t" r="r" b="b"/>
            <a:pathLst>
              <a:path w="685800" h="304800">
                <a:moveTo>
                  <a:pt x="0" y="76200"/>
                </a:moveTo>
                <a:lnTo>
                  <a:pt x="514350" y="76200"/>
                </a:lnTo>
                <a:lnTo>
                  <a:pt x="514350" y="0"/>
                </a:lnTo>
                <a:lnTo>
                  <a:pt x="685800" y="152400"/>
                </a:lnTo>
                <a:lnTo>
                  <a:pt x="514350" y="304800"/>
                </a:lnTo>
                <a:lnTo>
                  <a:pt x="514350" y="228600"/>
                </a:lnTo>
                <a:lnTo>
                  <a:pt x="0" y="228600"/>
                </a:lnTo>
                <a:lnTo>
                  <a:pt x="0" y="76200"/>
                </a:lnTo>
                <a:close/>
              </a:path>
            </a:pathLst>
          </a:custGeom>
          <a:ln w="9525">
            <a:solidFill>
              <a:srgbClr val="000000"/>
            </a:solidFill>
          </a:ln>
        </p:spPr>
        <p:txBody>
          <a:bodyPr wrap="square" lIns="0" tIns="0" rIns="0" bIns="0" rtlCol="0"/>
          <a:lstStyle/>
          <a:p>
            <a:endParaRPr/>
          </a:p>
        </p:txBody>
      </p:sp>
      <p:sp>
        <p:nvSpPr>
          <p:cNvPr id="40" name="object 20">
            <a:extLst>
              <a:ext uri="{FF2B5EF4-FFF2-40B4-BE49-F238E27FC236}">
                <a16:creationId xmlns:a16="http://schemas.microsoft.com/office/drawing/2014/main" id="{B9935E3E-4EF7-6E45-B45A-30407EA599CB}"/>
              </a:ext>
            </a:extLst>
          </p:cNvPr>
          <p:cNvSpPr txBox="1"/>
          <p:nvPr/>
        </p:nvSpPr>
        <p:spPr>
          <a:xfrm>
            <a:off x="2572969" y="2901694"/>
            <a:ext cx="465455" cy="254000"/>
          </a:xfrm>
          <a:prstGeom prst="rect">
            <a:avLst/>
          </a:prstGeom>
        </p:spPr>
        <p:txBody>
          <a:bodyPr vert="horz" wrap="square" lIns="0" tIns="0" rIns="0" bIns="0" rtlCol="0">
            <a:spAutoFit/>
          </a:bodyPr>
          <a:lstStyle/>
          <a:p>
            <a:pPr marL="12700">
              <a:lnSpc>
                <a:spcPct val="100000"/>
              </a:lnSpc>
            </a:pPr>
            <a:r>
              <a:rPr sz="1800" b="1" spc="-20" dirty="0">
                <a:latin typeface="Corbel"/>
                <a:cs typeface="Corbel"/>
              </a:rPr>
              <a:t>m</a:t>
            </a:r>
            <a:r>
              <a:rPr sz="1800" b="1" spc="-5" dirty="0">
                <a:latin typeface="Corbel"/>
                <a:cs typeface="Corbel"/>
              </a:rPr>
              <a:t>a</a:t>
            </a:r>
            <a:r>
              <a:rPr sz="1800" b="1" spc="-10" dirty="0">
                <a:latin typeface="Corbel"/>
                <a:cs typeface="Corbel"/>
              </a:rPr>
              <a:t>p</a:t>
            </a:r>
            <a:endParaRPr sz="1800">
              <a:latin typeface="Corbel"/>
              <a:cs typeface="Corbel"/>
            </a:endParaRPr>
          </a:p>
        </p:txBody>
      </p:sp>
      <p:grpSp>
        <p:nvGrpSpPr>
          <p:cNvPr id="4" name="Group 3">
            <a:extLst>
              <a:ext uri="{FF2B5EF4-FFF2-40B4-BE49-F238E27FC236}">
                <a16:creationId xmlns:a16="http://schemas.microsoft.com/office/drawing/2014/main" id="{091EBBE1-B210-C844-8CDE-7976D1E1E4E4}"/>
              </a:ext>
            </a:extLst>
          </p:cNvPr>
          <p:cNvGrpSpPr/>
          <p:nvPr/>
        </p:nvGrpSpPr>
        <p:grpSpPr>
          <a:xfrm>
            <a:off x="2912576" y="1867136"/>
            <a:ext cx="2989554" cy="1796378"/>
            <a:chOff x="2912576" y="1867136"/>
            <a:chExt cx="2989554" cy="1796378"/>
          </a:xfrm>
        </p:grpSpPr>
        <p:sp>
          <p:nvSpPr>
            <p:cNvPr id="27" name="object 7">
              <a:extLst>
                <a:ext uri="{FF2B5EF4-FFF2-40B4-BE49-F238E27FC236}">
                  <a16:creationId xmlns:a16="http://schemas.microsoft.com/office/drawing/2014/main" id="{850719FC-4E30-7640-9087-EE0F3C18213A}"/>
                </a:ext>
              </a:extLst>
            </p:cNvPr>
            <p:cNvSpPr/>
            <p:nvPr/>
          </p:nvSpPr>
          <p:spPr>
            <a:xfrm>
              <a:off x="3561030" y="24443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28" name="object 8">
              <a:extLst>
                <a:ext uri="{FF2B5EF4-FFF2-40B4-BE49-F238E27FC236}">
                  <a16:creationId xmlns:a16="http://schemas.microsoft.com/office/drawing/2014/main" id="{1EE22BAF-61BF-694E-9170-953125C1B15B}"/>
                </a:ext>
              </a:extLst>
            </p:cNvPr>
            <p:cNvSpPr/>
            <p:nvPr/>
          </p:nvSpPr>
          <p:spPr>
            <a:xfrm>
              <a:off x="3561030" y="24443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E62C86FE-D09F-6A45-ADFB-F9FB4C4CF0D5}"/>
                </a:ext>
              </a:extLst>
            </p:cNvPr>
            <p:cNvSpPr/>
            <p:nvPr/>
          </p:nvSpPr>
          <p:spPr>
            <a:xfrm>
              <a:off x="4246830" y="24443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rgbClr val="F0AD00"/>
            </a:solidFill>
          </p:spPr>
          <p:txBody>
            <a:bodyPr wrap="square" lIns="0" tIns="0" rIns="0" bIns="0" rtlCol="0"/>
            <a:lstStyle/>
            <a:p>
              <a:endParaRPr/>
            </a:p>
          </p:txBody>
        </p:sp>
        <p:sp>
          <p:nvSpPr>
            <p:cNvPr id="30" name="object 10">
              <a:extLst>
                <a:ext uri="{FF2B5EF4-FFF2-40B4-BE49-F238E27FC236}">
                  <a16:creationId xmlns:a16="http://schemas.microsoft.com/office/drawing/2014/main" id="{262B59A5-59B0-9A4B-A9D1-48606B85A61C}"/>
                </a:ext>
              </a:extLst>
            </p:cNvPr>
            <p:cNvSpPr/>
            <p:nvPr/>
          </p:nvSpPr>
          <p:spPr>
            <a:xfrm>
              <a:off x="4246830" y="24443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1" name="object 11">
              <a:extLst>
                <a:ext uri="{FF2B5EF4-FFF2-40B4-BE49-F238E27FC236}">
                  <a16:creationId xmlns:a16="http://schemas.microsoft.com/office/drawing/2014/main" id="{20682199-B96A-4E43-8903-EF9A7A40C849}"/>
                </a:ext>
              </a:extLst>
            </p:cNvPr>
            <p:cNvSpPr/>
            <p:nvPr/>
          </p:nvSpPr>
          <p:spPr>
            <a:xfrm>
              <a:off x="3561030" y="31301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CC9900"/>
            </a:solidFill>
          </p:spPr>
          <p:txBody>
            <a:bodyPr wrap="square" lIns="0" tIns="0" rIns="0" bIns="0" rtlCol="0"/>
            <a:lstStyle/>
            <a:p>
              <a:endParaRPr/>
            </a:p>
          </p:txBody>
        </p:sp>
        <p:sp>
          <p:nvSpPr>
            <p:cNvPr id="32" name="object 12">
              <a:extLst>
                <a:ext uri="{FF2B5EF4-FFF2-40B4-BE49-F238E27FC236}">
                  <a16:creationId xmlns:a16="http://schemas.microsoft.com/office/drawing/2014/main" id="{C3611186-1964-3246-B38D-9193FA848C4F}"/>
                </a:ext>
              </a:extLst>
            </p:cNvPr>
            <p:cNvSpPr/>
            <p:nvPr/>
          </p:nvSpPr>
          <p:spPr>
            <a:xfrm>
              <a:off x="3561030" y="31301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C8E35CF1-2A13-064D-927B-6D6A2A249022}"/>
                </a:ext>
              </a:extLst>
            </p:cNvPr>
            <p:cNvSpPr/>
            <p:nvPr/>
          </p:nvSpPr>
          <p:spPr>
            <a:xfrm>
              <a:off x="4246830" y="31301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4">
                <a:lumMod val="60000"/>
                <a:lumOff val="40000"/>
              </a:schemeClr>
            </a:solidFill>
          </p:spPr>
          <p:txBody>
            <a:bodyPr wrap="square" lIns="0" tIns="0" rIns="0" bIns="0" rtlCol="0"/>
            <a:lstStyle/>
            <a:p>
              <a:endParaRPr/>
            </a:p>
          </p:txBody>
        </p:sp>
        <p:sp>
          <p:nvSpPr>
            <p:cNvPr id="34" name="object 14">
              <a:extLst>
                <a:ext uri="{FF2B5EF4-FFF2-40B4-BE49-F238E27FC236}">
                  <a16:creationId xmlns:a16="http://schemas.microsoft.com/office/drawing/2014/main" id="{BD0280EF-CBDC-C840-A32C-93E2012BA25D}"/>
                </a:ext>
              </a:extLst>
            </p:cNvPr>
            <p:cNvSpPr/>
            <p:nvPr/>
          </p:nvSpPr>
          <p:spPr>
            <a:xfrm>
              <a:off x="4246830" y="31301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02E12287-624A-224C-853C-B88D17333605}"/>
                </a:ext>
              </a:extLst>
            </p:cNvPr>
            <p:cNvSpPr txBox="1"/>
            <p:nvPr/>
          </p:nvSpPr>
          <p:spPr>
            <a:xfrm>
              <a:off x="2912576" y="1867136"/>
              <a:ext cx="2989554" cy="276999"/>
            </a:xfrm>
            <a:prstGeom prst="rect">
              <a:avLst/>
            </a:prstGeom>
          </p:spPr>
          <p:txBody>
            <a:bodyPr vert="horz" wrap="square" lIns="0" tIns="0" rIns="0" bIns="0" rtlCol="0">
              <a:spAutoFit/>
            </a:bodyPr>
            <a:lstStyle/>
            <a:p>
              <a:pPr marL="12700" marR="5080">
                <a:lnSpc>
                  <a:spcPct val="100000"/>
                </a:lnSpc>
              </a:pPr>
              <a:r>
                <a:rPr sz="1800" dirty="0">
                  <a:solidFill>
                    <a:srgbClr val="A01A06"/>
                  </a:solidFill>
                  <a:latin typeface="+mn-lt"/>
                  <a:cs typeface="Arial"/>
                </a:rPr>
                <a:t>Int</a:t>
              </a:r>
              <a:r>
                <a:rPr sz="1800" spc="5" dirty="0">
                  <a:solidFill>
                    <a:srgbClr val="A01A06"/>
                  </a:solidFill>
                  <a:latin typeface="+mn-lt"/>
                  <a:cs typeface="Arial"/>
                </a:rPr>
                <a:t>e</a:t>
              </a:r>
              <a:r>
                <a:rPr sz="1800" spc="-5" dirty="0">
                  <a:solidFill>
                    <a:srgbClr val="A01A06"/>
                  </a:solidFill>
                  <a:latin typeface="+mn-lt"/>
                  <a:cs typeface="Arial"/>
                </a:rPr>
                <a:t>r</a:t>
              </a:r>
              <a:r>
                <a:rPr sz="1800" spc="5" dirty="0">
                  <a:solidFill>
                    <a:srgbClr val="A01A06"/>
                  </a:solidFill>
                  <a:latin typeface="+mn-lt"/>
                  <a:cs typeface="Arial"/>
                </a:rPr>
                <a:t>me</a:t>
              </a:r>
              <a:r>
                <a:rPr sz="1800" dirty="0">
                  <a:solidFill>
                    <a:srgbClr val="A01A06"/>
                  </a:solidFill>
                  <a:latin typeface="+mn-lt"/>
                  <a:cs typeface="Arial"/>
                </a:rPr>
                <a:t>di</a:t>
              </a:r>
              <a:r>
                <a:rPr sz="1800" spc="5" dirty="0">
                  <a:solidFill>
                    <a:srgbClr val="A01A06"/>
                  </a:solidFill>
                  <a:latin typeface="+mn-lt"/>
                  <a:cs typeface="Arial"/>
                </a:rPr>
                <a:t>a</a:t>
              </a:r>
              <a:r>
                <a:rPr sz="1800" dirty="0">
                  <a:solidFill>
                    <a:srgbClr val="A01A06"/>
                  </a:solidFill>
                  <a:latin typeface="+mn-lt"/>
                  <a:cs typeface="Arial"/>
                </a:rPr>
                <a:t>te </a:t>
              </a:r>
              <a:r>
                <a:rPr sz="1800" spc="5" dirty="0">
                  <a:solidFill>
                    <a:srgbClr val="A01A06"/>
                  </a:solidFill>
                  <a:latin typeface="+mn-lt"/>
                  <a:cs typeface="Arial"/>
                </a:rPr>
                <a:t>ke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p</a:t>
              </a:r>
              <a:r>
                <a:rPr sz="1800" spc="5" dirty="0">
                  <a:solidFill>
                    <a:srgbClr val="A01A06"/>
                  </a:solidFill>
                  <a:latin typeface="+mn-lt"/>
                  <a:cs typeface="Arial"/>
                </a:rPr>
                <a:t>a</a:t>
              </a:r>
              <a:r>
                <a:rPr sz="1800" dirty="0">
                  <a:solidFill>
                    <a:srgbClr val="A01A06"/>
                  </a:solidFill>
                  <a:latin typeface="+mn-lt"/>
                  <a:cs typeface="Arial"/>
                </a:rPr>
                <a:t>i</a:t>
              </a:r>
              <a:r>
                <a:rPr lang="en-US" sz="1800" spc="-5" dirty="0">
                  <a:solidFill>
                    <a:srgbClr val="A01A06"/>
                  </a:solidFill>
                  <a:latin typeface="+mn-lt"/>
                  <a:cs typeface="Arial"/>
                </a:rPr>
                <a:t>rs</a:t>
              </a:r>
              <a:endParaRPr sz="1800" dirty="0">
                <a:solidFill>
                  <a:srgbClr val="A01A06"/>
                </a:solidFill>
                <a:latin typeface="+mn-lt"/>
                <a:cs typeface="Corbel"/>
              </a:endParaRPr>
            </a:p>
          </p:txBody>
        </p:sp>
        <p:sp>
          <p:nvSpPr>
            <p:cNvPr id="38" name="object 18">
              <a:extLst>
                <a:ext uri="{FF2B5EF4-FFF2-40B4-BE49-F238E27FC236}">
                  <a16:creationId xmlns:a16="http://schemas.microsoft.com/office/drawing/2014/main" id="{CE693287-A186-AA4C-BABC-C938954C5D6F}"/>
                </a:ext>
              </a:extLst>
            </p:cNvPr>
            <p:cNvSpPr txBox="1"/>
            <p:nvPr/>
          </p:nvSpPr>
          <p:spPr>
            <a:xfrm>
              <a:off x="3833189" y="32698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39" name="object 19">
              <a:extLst>
                <a:ext uri="{FF2B5EF4-FFF2-40B4-BE49-F238E27FC236}">
                  <a16:creationId xmlns:a16="http://schemas.microsoft.com/office/drawing/2014/main" id="{CE4A337B-73E7-9C4A-8D19-D87ABA1157D1}"/>
                </a:ext>
              </a:extLst>
            </p:cNvPr>
            <p:cNvSpPr txBox="1"/>
            <p:nvPr/>
          </p:nvSpPr>
          <p:spPr>
            <a:xfrm>
              <a:off x="4676566" y="3290315"/>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7" name="object 24">
              <a:extLst>
                <a:ext uri="{FF2B5EF4-FFF2-40B4-BE49-F238E27FC236}">
                  <a16:creationId xmlns:a16="http://schemas.microsoft.com/office/drawing/2014/main" id="{3D4C0A40-B41C-1241-9952-88449563354B}"/>
                </a:ext>
              </a:extLst>
            </p:cNvPr>
            <p:cNvSpPr txBox="1"/>
            <p:nvPr/>
          </p:nvSpPr>
          <p:spPr>
            <a:xfrm>
              <a:off x="3833189" y="25840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58" name="object 19">
              <a:extLst>
                <a:ext uri="{FF2B5EF4-FFF2-40B4-BE49-F238E27FC236}">
                  <a16:creationId xmlns:a16="http://schemas.microsoft.com/office/drawing/2014/main" id="{87B925D0-3CAA-6D42-8309-34138490A912}"/>
                </a:ext>
              </a:extLst>
            </p:cNvPr>
            <p:cNvSpPr txBox="1"/>
            <p:nvPr/>
          </p:nvSpPr>
          <p:spPr>
            <a:xfrm>
              <a:off x="4676407" y="258319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grpSp>
      <p:sp>
        <p:nvSpPr>
          <p:cNvPr id="6" name="Slide Number Placeholder 5">
            <a:extLst>
              <a:ext uri="{FF2B5EF4-FFF2-40B4-BE49-F238E27FC236}">
                <a16:creationId xmlns:a16="http://schemas.microsoft.com/office/drawing/2014/main" id="{53431FF2-3558-B844-8E9E-B6CDA1341E3A}"/>
              </a:ext>
            </a:extLst>
          </p:cNvPr>
          <p:cNvSpPr>
            <a:spLocks noGrp="1"/>
          </p:cNvSpPr>
          <p:nvPr>
            <p:ph type="sldNum" sz="quarter" idx="12"/>
          </p:nvPr>
        </p:nvSpPr>
        <p:spPr/>
        <p:txBody>
          <a:bodyPr/>
          <a:lstStyle/>
          <a:p>
            <a:pPr>
              <a:defRPr/>
            </a:pPr>
            <a:fld id="{29BF1C62-8831-3249-A433-009753E34508}" type="slidenum">
              <a:rPr lang="en-US" smtClean="0"/>
              <a:pPr>
                <a:defRPr/>
              </a:pPr>
              <a:t>37</a:t>
            </a:fld>
            <a:endParaRPr lang="en-US"/>
          </a:p>
        </p:txBody>
      </p:sp>
    </p:spTree>
    <p:extLst>
      <p:ext uri="{BB962C8B-B14F-4D97-AF65-F5344CB8AC3E}">
        <p14:creationId xmlns:p14="http://schemas.microsoft.com/office/powerpoint/2010/main" val="770863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The </a:t>
            </a:r>
            <a:r>
              <a:rPr lang="en-US" sz="3600" u="sng" dirty="0">
                <a:solidFill>
                  <a:srgbClr val="A01A06"/>
                </a:solidFill>
                <a:latin typeface="Calibri" panose="020F0502020204030204" pitchFamily="34" charset="0"/>
                <a:cs typeface="Calibri" panose="020F0502020204030204" pitchFamily="34" charset="0"/>
              </a:rPr>
              <a:t>Map</a:t>
            </a:r>
            <a:r>
              <a:rPr lang="en-US" sz="3600" dirty="0">
                <a:solidFill>
                  <a:srgbClr val="A01A06"/>
                </a:solidFill>
                <a:latin typeface="Calibri" panose="020F0502020204030204" pitchFamily="34" charset="0"/>
                <a:cs typeface="Calibri" panose="020F0502020204030204" pitchFamily="34" charset="0"/>
              </a:rPr>
              <a:t> Step</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3D9A1D94-04AE-6A48-A587-1BC143B8AE73}"/>
              </a:ext>
            </a:extLst>
          </p:cNvPr>
          <p:cNvGrpSpPr/>
          <p:nvPr/>
        </p:nvGrpSpPr>
        <p:grpSpPr>
          <a:xfrm>
            <a:off x="1143000" y="3048000"/>
            <a:ext cx="1295400" cy="2514600"/>
            <a:chOff x="1295400" y="2667000"/>
            <a:chExt cx="1295400" cy="2514600"/>
          </a:xfrm>
        </p:grpSpPr>
        <p:sp>
          <p:nvSpPr>
            <p:cNvPr id="5" name="object 3">
              <a:extLst>
                <a:ext uri="{FF2B5EF4-FFF2-40B4-BE49-F238E27FC236}">
                  <a16:creationId xmlns:a16="http://schemas.microsoft.com/office/drawing/2014/main" id="{96E5B88F-5171-CD4F-BE80-07A364713F27}"/>
                </a:ext>
              </a:extLst>
            </p:cNvPr>
            <p:cNvSpPr txBox="1"/>
            <p:nvPr/>
          </p:nvSpPr>
          <p:spPr>
            <a:xfrm>
              <a:off x="1905000" y="3456801"/>
              <a:ext cx="685800" cy="276999"/>
            </a:xfrm>
            <a:prstGeom prst="rect">
              <a:avLst/>
            </a:prstGeom>
            <a:solidFill>
              <a:srgbClr val="168BBA"/>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9" name="object 21">
              <a:extLst>
                <a:ext uri="{FF2B5EF4-FFF2-40B4-BE49-F238E27FC236}">
                  <a16:creationId xmlns:a16="http://schemas.microsoft.com/office/drawing/2014/main" id="{0E73AFE3-414F-984A-B9D5-E017701ECB4A}"/>
                </a:ext>
              </a:extLst>
            </p:cNvPr>
            <p:cNvSpPr txBox="1"/>
            <p:nvPr/>
          </p:nvSpPr>
          <p:spPr>
            <a:xfrm>
              <a:off x="1905000" y="2771001"/>
              <a:ext cx="685800" cy="276999"/>
            </a:xfrm>
            <a:prstGeom prst="rect">
              <a:avLst/>
            </a:prstGeom>
            <a:solidFill>
              <a:srgbClr val="FFCC00"/>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grpSp>
          <p:nvGrpSpPr>
            <p:cNvPr id="2" name="Group 1">
              <a:extLst>
                <a:ext uri="{FF2B5EF4-FFF2-40B4-BE49-F238E27FC236}">
                  <a16:creationId xmlns:a16="http://schemas.microsoft.com/office/drawing/2014/main" id="{E92C5A6C-1F7F-7549-BE74-293E6647C222}"/>
                </a:ext>
              </a:extLst>
            </p:cNvPr>
            <p:cNvGrpSpPr/>
            <p:nvPr/>
          </p:nvGrpSpPr>
          <p:grpSpPr>
            <a:xfrm>
              <a:off x="1295400" y="2667000"/>
              <a:ext cx="457200" cy="381000"/>
              <a:chOff x="1295400" y="2667000"/>
              <a:chExt cx="457200" cy="381000"/>
            </a:xfrm>
          </p:grpSpPr>
          <p:sp>
            <p:nvSpPr>
              <p:cNvPr id="10" name="object 22">
                <a:extLst>
                  <a:ext uri="{FF2B5EF4-FFF2-40B4-BE49-F238E27FC236}">
                    <a16:creationId xmlns:a16="http://schemas.microsoft.com/office/drawing/2014/main" id="{F008BEFE-66EF-2949-A63F-F82847D194E3}"/>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CCFF33"/>
              </a:solidFill>
            </p:spPr>
            <p:txBody>
              <a:bodyPr wrap="square" lIns="0" tIns="0" rIns="0" bIns="0" rtlCol="0"/>
              <a:lstStyle/>
              <a:p>
                <a:endParaRPr dirty="0"/>
              </a:p>
            </p:txBody>
          </p:sp>
          <p:sp>
            <p:nvSpPr>
              <p:cNvPr id="11" name="object 23">
                <a:extLst>
                  <a:ext uri="{FF2B5EF4-FFF2-40B4-BE49-F238E27FC236}">
                    <a16:creationId xmlns:a16="http://schemas.microsoft.com/office/drawing/2014/main" id="{67D3EAE9-0C69-944F-823C-9494A1EA0702}"/>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12" name="object 24">
                <a:extLst>
                  <a:ext uri="{FF2B5EF4-FFF2-40B4-BE49-F238E27FC236}">
                    <a16:creationId xmlns:a16="http://schemas.microsoft.com/office/drawing/2014/main" id="{7D71F6D1-0ADE-9445-942E-C0FD1680B6B4}"/>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sp>
          <p:nvSpPr>
            <p:cNvPr id="13" name="object 25">
              <a:extLst>
                <a:ext uri="{FF2B5EF4-FFF2-40B4-BE49-F238E27FC236}">
                  <a16:creationId xmlns:a16="http://schemas.microsoft.com/office/drawing/2014/main" id="{1DD530A4-0A6D-224A-8980-6F4FE24830E3}"/>
                </a:ext>
              </a:extLst>
            </p:cNvPr>
            <p:cNvSpPr txBox="1"/>
            <p:nvPr/>
          </p:nvSpPr>
          <p:spPr>
            <a:xfrm>
              <a:off x="1905000" y="4904601"/>
              <a:ext cx="685800" cy="276999"/>
            </a:xfrm>
            <a:prstGeom prst="rect">
              <a:avLst/>
            </a:prstGeom>
            <a:solidFill>
              <a:srgbClr val="66CCFF"/>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17" name="object 29">
              <a:extLst>
                <a:ext uri="{FF2B5EF4-FFF2-40B4-BE49-F238E27FC236}">
                  <a16:creationId xmlns:a16="http://schemas.microsoft.com/office/drawing/2014/main" id="{5F182E9B-119B-4E40-825D-3A098ED34F91}"/>
                </a:ext>
              </a:extLst>
            </p:cNvPr>
            <p:cNvSpPr txBox="1"/>
            <p:nvPr/>
          </p:nvSpPr>
          <p:spPr>
            <a:xfrm>
              <a:off x="1752600" y="4074175"/>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grpSp>
          <p:nvGrpSpPr>
            <p:cNvPr id="19" name="Group 18">
              <a:extLst>
                <a:ext uri="{FF2B5EF4-FFF2-40B4-BE49-F238E27FC236}">
                  <a16:creationId xmlns:a16="http://schemas.microsoft.com/office/drawing/2014/main" id="{C8187CD7-6769-3245-88F5-B1AE7FD4C1FF}"/>
                </a:ext>
              </a:extLst>
            </p:cNvPr>
            <p:cNvGrpSpPr/>
            <p:nvPr/>
          </p:nvGrpSpPr>
          <p:grpSpPr>
            <a:xfrm>
              <a:off x="1295400" y="3352800"/>
              <a:ext cx="457200" cy="381000"/>
              <a:chOff x="1295400" y="2667000"/>
              <a:chExt cx="457200" cy="381000"/>
            </a:xfrm>
            <a:solidFill>
              <a:srgbClr val="00B050"/>
            </a:solidFill>
          </p:grpSpPr>
          <p:sp>
            <p:nvSpPr>
              <p:cNvPr id="20" name="object 22">
                <a:extLst>
                  <a:ext uri="{FF2B5EF4-FFF2-40B4-BE49-F238E27FC236}">
                    <a16:creationId xmlns:a16="http://schemas.microsoft.com/office/drawing/2014/main" id="{62B1E5F5-713B-4145-975F-6C0C941F3FC0}"/>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grpFill/>
            </p:spPr>
            <p:txBody>
              <a:bodyPr wrap="square" lIns="0" tIns="0" rIns="0" bIns="0" rtlCol="0"/>
              <a:lstStyle/>
              <a:p>
                <a:endParaRPr dirty="0"/>
              </a:p>
            </p:txBody>
          </p:sp>
          <p:sp>
            <p:nvSpPr>
              <p:cNvPr id="21" name="object 23">
                <a:extLst>
                  <a:ext uri="{FF2B5EF4-FFF2-40B4-BE49-F238E27FC236}">
                    <a16:creationId xmlns:a16="http://schemas.microsoft.com/office/drawing/2014/main" id="{7B19EC0C-7D9B-5E44-B3CD-1E20758377F3}"/>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grpFill/>
              <a:ln w="9525">
                <a:solidFill>
                  <a:srgbClr val="000000"/>
                </a:solidFill>
              </a:ln>
            </p:spPr>
            <p:txBody>
              <a:bodyPr wrap="square" lIns="0" tIns="0" rIns="0" bIns="0" rtlCol="0"/>
              <a:lstStyle/>
              <a:p>
                <a:endParaRPr/>
              </a:p>
            </p:txBody>
          </p:sp>
          <p:sp>
            <p:nvSpPr>
              <p:cNvPr id="22" name="object 24">
                <a:extLst>
                  <a:ext uri="{FF2B5EF4-FFF2-40B4-BE49-F238E27FC236}">
                    <a16:creationId xmlns:a16="http://schemas.microsoft.com/office/drawing/2014/main" id="{E44C56AE-AB11-5340-8561-8DB583553E6B}"/>
                  </a:ext>
                </a:extLst>
              </p:cNvPr>
              <p:cNvSpPr txBox="1"/>
              <p:nvPr/>
            </p:nvSpPr>
            <p:spPr>
              <a:xfrm>
                <a:off x="1455547" y="2777334"/>
                <a:ext cx="137160" cy="254000"/>
              </a:xfrm>
              <a:prstGeom prst="rect">
                <a:avLst/>
              </a:prstGeom>
              <a:grpFill/>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nvGrpSpPr>
            <p:cNvPr id="23" name="Group 22">
              <a:extLst>
                <a:ext uri="{FF2B5EF4-FFF2-40B4-BE49-F238E27FC236}">
                  <a16:creationId xmlns:a16="http://schemas.microsoft.com/office/drawing/2014/main" id="{28450558-12C1-2049-B5B2-3087185DED4C}"/>
                </a:ext>
              </a:extLst>
            </p:cNvPr>
            <p:cNvGrpSpPr/>
            <p:nvPr/>
          </p:nvGrpSpPr>
          <p:grpSpPr>
            <a:xfrm>
              <a:off x="1295400" y="4800600"/>
              <a:ext cx="457200" cy="381000"/>
              <a:chOff x="1295400" y="2667000"/>
              <a:chExt cx="457200" cy="381000"/>
            </a:xfrm>
          </p:grpSpPr>
          <p:sp>
            <p:nvSpPr>
              <p:cNvPr id="24" name="object 22">
                <a:extLst>
                  <a:ext uri="{FF2B5EF4-FFF2-40B4-BE49-F238E27FC236}">
                    <a16:creationId xmlns:a16="http://schemas.microsoft.com/office/drawing/2014/main" id="{03BBD1E1-CEE7-094D-BEA6-F2150543C407}"/>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FF0066"/>
              </a:solidFill>
            </p:spPr>
            <p:txBody>
              <a:bodyPr wrap="square" lIns="0" tIns="0" rIns="0" bIns="0" rtlCol="0"/>
              <a:lstStyle/>
              <a:p>
                <a:endParaRPr dirty="0"/>
              </a:p>
            </p:txBody>
          </p:sp>
          <p:sp>
            <p:nvSpPr>
              <p:cNvPr id="25" name="object 23">
                <a:extLst>
                  <a:ext uri="{FF2B5EF4-FFF2-40B4-BE49-F238E27FC236}">
                    <a16:creationId xmlns:a16="http://schemas.microsoft.com/office/drawing/2014/main" id="{0C3955B7-9759-BC43-ADFF-7901E6AA48DB}"/>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26" name="object 24">
                <a:extLst>
                  <a:ext uri="{FF2B5EF4-FFF2-40B4-BE49-F238E27FC236}">
                    <a16:creationId xmlns:a16="http://schemas.microsoft.com/office/drawing/2014/main" id="{D6EFA0AE-E146-7E45-92C8-A1DC01E17460}"/>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sp>
        <p:nvSpPr>
          <p:cNvPr id="18" name="Rectangle 17">
            <a:extLst>
              <a:ext uri="{FF2B5EF4-FFF2-40B4-BE49-F238E27FC236}">
                <a16:creationId xmlns:a16="http://schemas.microsoft.com/office/drawing/2014/main" id="{57D682AC-CAE5-5B4A-92E6-D185F44BB199}"/>
              </a:ext>
            </a:extLst>
          </p:cNvPr>
          <p:cNvSpPr/>
          <p:nvPr/>
        </p:nvSpPr>
        <p:spPr>
          <a:xfrm>
            <a:off x="168770" y="2437423"/>
            <a:ext cx="2405659" cy="369332"/>
          </a:xfrm>
          <a:prstGeom prst="rect">
            <a:avLst/>
          </a:prstGeom>
        </p:spPr>
        <p:txBody>
          <a:bodyPr wrap="none">
            <a:spAutoFit/>
          </a:bodyPr>
          <a:lstStyle/>
          <a:p>
            <a:r>
              <a:rPr lang="en-US" sz="1800" dirty="0">
                <a:solidFill>
                  <a:srgbClr val="A01A06"/>
                </a:solidFill>
              </a:rPr>
              <a:t>Input: </a:t>
            </a:r>
            <a:r>
              <a:rPr lang="en-US" sz="1800" spc="5" dirty="0">
                <a:solidFill>
                  <a:srgbClr val="A01A06"/>
                </a:solidFill>
              </a:rPr>
              <a:t>ke</a:t>
            </a:r>
            <a:r>
              <a:rPr lang="en-US" sz="1800" spc="-90" dirty="0">
                <a:solidFill>
                  <a:srgbClr val="A01A06"/>
                </a:solidFill>
              </a:rPr>
              <a:t>y</a:t>
            </a:r>
            <a:r>
              <a:rPr lang="en-US" sz="1800" dirty="0">
                <a:solidFill>
                  <a:srgbClr val="A01A06"/>
                </a:solidFill>
              </a:rPr>
              <a:t>-</a:t>
            </a:r>
            <a:r>
              <a:rPr lang="en-US" sz="1800" spc="-20" dirty="0">
                <a:solidFill>
                  <a:srgbClr val="A01A06"/>
                </a:solidFill>
              </a:rPr>
              <a:t>v</a:t>
            </a:r>
            <a:r>
              <a:rPr lang="en-US" sz="1800" spc="5" dirty="0">
                <a:solidFill>
                  <a:srgbClr val="A01A06"/>
                </a:solidFill>
              </a:rPr>
              <a:t>a</a:t>
            </a:r>
            <a:r>
              <a:rPr lang="en-US" sz="1800" dirty="0">
                <a:solidFill>
                  <a:srgbClr val="A01A06"/>
                </a:solidFill>
              </a:rPr>
              <a:t>lue</a:t>
            </a:r>
            <a:r>
              <a:rPr lang="en-US" sz="1800" spc="80" dirty="0">
                <a:solidFill>
                  <a:srgbClr val="A01A06"/>
                </a:solidFill>
              </a:rPr>
              <a:t> </a:t>
            </a:r>
            <a:r>
              <a:rPr lang="en-US" sz="1800" dirty="0">
                <a:solidFill>
                  <a:srgbClr val="A01A06"/>
                </a:solidFill>
              </a:rPr>
              <a:t>p</a:t>
            </a:r>
            <a:r>
              <a:rPr lang="en-US" sz="1800" spc="5" dirty="0">
                <a:solidFill>
                  <a:srgbClr val="A01A06"/>
                </a:solidFill>
              </a:rPr>
              <a:t>a</a:t>
            </a:r>
            <a:r>
              <a:rPr lang="en-US" sz="1800" dirty="0">
                <a:solidFill>
                  <a:srgbClr val="A01A06"/>
                </a:solidFill>
              </a:rPr>
              <a:t>i</a:t>
            </a:r>
            <a:r>
              <a:rPr lang="en-US" sz="1800" spc="-5" dirty="0">
                <a:solidFill>
                  <a:srgbClr val="A01A06"/>
                </a:solidFill>
              </a:rPr>
              <a:t>r</a:t>
            </a:r>
            <a:r>
              <a:rPr lang="en-US" sz="1800" dirty="0">
                <a:solidFill>
                  <a:srgbClr val="A01A06"/>
                </a:solidFill>
              </a:rPr>
              <a:t>s</a:t>
            </a:r>
          </a:p>
        </p:txBody>
      </p:sp>
      <p:grpSp>
        <p:nvGrpSpPr>
          <p:cNvPr id="4" name="Group 3">
            <a:extLst>
              <a:ext uri="{FF2B5EF4-FFF2-40B4-BE49-F238E27FC236}">
                <a16:creationId xmlns:a16="http://schemas.microsoft.com/office/drawing/2014/main" id="{87CA31FB-B168-FA49-A33A-7EB0B3CB24CD}"/>
              </a:ext>
            </a:extLst>
          </p:cNvPr>
          <p:cNvGrpSpPr/>
          <p:nvPr/>
        </p:nvGrpSpPr>
        <p:grpSpPr>
          <a:xfrm>
            <a:off x="2912576" y="1867136"/>
            <a:ext cx="2989554" cy="2482178"/>
            <a:chOff x="2912576" y="1867136"/>
            <a:chExt cx="2989554" cy="2482178"/>
          </a:xfrm>
        </p:grpSpPr>
        <p:sp>
          <p:nvSpPr>
            <p:cNvPr id="27" name="object 7">
              <a:extLst>
                <a:ext uri="{FF2B5EF4-FFF2-40B4-BE49-F238E27FC236}">
                  <a16:creationId xmlns:a16="http://schemas.microsoft.com/office/drawing/2014/main" id="{850719FC-4E30-7640-9087-EE0F3C18213A}"/>
                </a:ext>
              </a:extLst>
            </p:cNvPr>
            <p:cNvSpPr/>
            <p:nvPr/>
          </p:nvSpPr>
          <p:spPr>
            <a:xfrm>
              <a:off x="3561030" y="24443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28" name="object 8">
              <a:extLst>
                <a:ext uri="{FF2B5EF4-FFF2-40B4-BE49-F238E27FC236}">
                  <a16:creationId xmlns:a16="http://schemas.microsoft.com/office/drawing/2014/main" id="{1EE22BAF-61BF-694E-9170-953125C1B15B}"/>
                </a:ext>
              </a:extLst>
            </p:cNvPr>
            <p:cNvSpPr/>
            <p:nvPr/>
          </p:nvSpPr>
          <p:spPr>
            <a:xfrm>
              <a:off x="3561030" y="24443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E62C86FE-D09F-6A45-ADFB-F9FB4C4CF0D5}"/>
                </a:ext>
              </a:extLst>
            </p:cNvPr>
            <p:cNvSpPr/>
            <p:nvPr/>
          </p:nvSpPr>
          <p:spPr>
            <a:xfrm>
              <a:off x="4246830" y="24443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rgbClr val="F0AD00"/>
            </a:solidFill>
          </p:spPr>
          <p:txBody>
            <a:bodyPr wrap="square" lIns="0" tIns="0" rIns="0" bIns="0" rtlCol="0"/>
            <a:lstStyle/>
            <a:p>
              <a:endParaRPr/>
            </a:p>
          </p:txBody>
        </p:sp>
        <p:sp>
          <p:nvSpPr>
            <p:cNvPr id="30" name="object 10">
              <a:extLst>
                <a:ext uri="{FF2B5EF4-FFF2-40B4-BE49-F238E27FC236}">
                  <a16:creationId xmlns:a16="http://schemas.microsoft.com/office/drawing/2014/main" id="{262B59A5-59B0-9A4B-A9D1-48606B85A61C}"/>
                </a:ext>
              </a:extLst>
            </p:cNvPr>
            <p:cNvSpPr/>
            <p:nvPr/>
          </p:nvSpPr>
          <p:spPr>
            <a:xfrm>
              <a:off x="4246830" y="24443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1" name="object 11">
              <a:extLst>
                <a:ext uri="{FF2B5EF4-FFF2-40B4-BE49-F238E27FC236}">
                  <a16:creationId xmlns:a16="http://schemas.microsoft.com/office/drawing/2014/main" id="{20682199-B96A-4E43-8903-EF9A7A40C849}"/>
                </a:ext>
              </a:extLst>
            </p:cNvPr>
            <p:cNvSpPr/>
            <p:nvPr/>
          </p:nvSpPr>
          <p:spPr>
            <a:xfrm>
              <a:off x="3561030" y="31301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CC9900"/>
            </a:solidFill>
          </p:spPr>
          <p:txBody>
            <a:bodyPr wrap="square" lIns="0" tIns="0" rIns="0" bIns="0" rtlCol="0"/>
            <a:lstStyle/>
            <a:p>
              <a:endParaRPr/>
            </a:p>
          </p:txBody>
        </p:sp>
        <p:sp>
          <p:nvSpPr>
            <p:cNvPr id="32" name="object 12">
              <a:extLst>
                <a:ext uri="{FF2B5EF4-FFF2-40B4-BE49-F238E27FC236}">
                  <a16:creationId xmlns:a16="http://schemas.microsoft.com/office/drawing/2014/main" id="{C3611186-1964-3246-B38D-9193FA848C4F}"/>
                </a:ext>
              </a:extLst>
            </p:cNvPr>
            <p:cNvSpPr/>
            <p:nvPr/>
          </p:nvSpPr>
          <p:spPr>
            <a:xfrm>
              <a:off x="3561030" y="31301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C8E35CF1-2A13-064D-927B-6D6A2A249022}"/>
                </a:ext>
              </a:extLst>
            </p:cNvPr>
            <p:cNvSpPr/>
            <p:nvPr/>
          </p:nvSpPr>
          <p:spPr>
            <a:xfrm>
              <a:off x="4246830" y="31301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4">
                <a:lumMod val="60000"/>
                <a:lumOff val="40000"/>
              </a:schemeClr>
            </a:solidFill>
          </p:spPr>
          <p:txBody>
            <a:bodyPr wrap="square" lIns="0" tIns="0" rIns="0" bIns="0" rtlCol="0"/>
            <a:lstStyle/>
            <a:p>
              <a:endParaRPr/>
            </a:p>
          </p:txBody>
        </p:sp>
        <p:sp>
          <p:nvSpPr>
            <p:cNvPr id="34" name="object 14">
              <a:extLst>
                <a:ext uri="{FF2B5EF4-FFF2-40B4-BE49-F238E27FC236}">
                  <a16:creationId xmlns:a16="http://schemas.microsoft.com/office/drawing/2014/main" id="{BD0280EF-CBDC-C840-A32C-93E2012BA25D}"/>
                </a:ext>
              </a:extLst>
            </p:cNvPr>
            <p:cNvSpPr/>
            <p:nvPr/>
          </p:nvSpPr>
          <p:spPr>
            <a:xfrm>
              <a:off x="4246830" y="31301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02E12287-624A-224C-853C-B88D17333605}"/>
                </a:ext>
              </a:extLst>
            </p:cNvPr>
            <p:cNvSpPr txBox="1"/>
            <p:nvPr/>
          </p:nvSpPr>
          <p:spPr>
            <a:xfrm>
              <a:off x="2912576" y="1867136"/>
              <a:ext cx="2989554" cy="276999"/>
            </a:xfrm>
            <a:prstGeom prst="rect">
              <a:avLst/>
            </a:prstGeom>
          </p:spPr>
          <p:txBody>
            <a:bodyPr vert="horz" wrap="square" lIns="0" tIns="0" rIns="0" bIns="0" rtlCol="0">
              <a:spAutoFit/>
            </a:bodyPr>
            <a:lstStyle/>
            <a:p>
              <a:pPr marL="12700" marR="5080">
                <a:lnSpc>
                  <a:spcPct val="100000"/>
                </a:lnSpc>
              </a:pPr>
              <a:r>
                <a:rPr sz="1800" dirty="0">
                  <a:solidFill>
                    <a:srgbClr val="A01A06"/>
                  </a:solidFill>
                  <a:latin typeface="+mn-lt"/>
                  <a:cs typeface="Arial"/>
                </a:rPr>
                <a:t>Int</a:t>
              </a:r>
              <a:r>
                <a:rPr sz="1800" spc="5" dirty="0">
                  <a:solidFill>
                    <a:srgbClr val="A01A06"/>
                  </a:solidFill>
                  <a:latin typeface="+mn-lt"/>
                  <a:cs typeface="Arial"/>
                </a:rPr>
                <a:t>e</a:t>
              </a:r>
              <a:r>
                <a:rPr sz="1800" spc="-5" dirty="0">
                  <a:solidFill>
                    <a:srgbClr val="A01A06"/>
                  </a:solidFill>
                  <a:latin typeface="+mn-lt"/>
                  <a:cs typeface="Arial"/>
                </a:rPr>
                <a:t>r</a:t>
              </a:r>
              <a:r>
                <a:rPr sz="1800" spc="5" dirty="0">
                  <a:solidFill>
                    <a:srgbClr val="A01A06"/>
                  </a:solidFill>
                  <a:latin typeface="+mn-lt"/>
                  <a:cs typeface="Arial"/>
                </a:rPr>
                <a:t>me</a:t>
              </a:r>
              <a:r>
                <a:rPr sz="1800" dirty="0">
                  <a:solidFill>
                    <a:srgbClr val="A01A06"/>
                  </a:solidFill>
                  <a:latin typeface="+mn-lt"/>
                  <a:cs typeface="Arial"/>
                </a:rPr>
                <a:t>di</a:t>
              </a:r>
              <a:r>
                <a:rPr sz="1800" spc="5" dirty="0">
                  <a:solidFill>
                    <a:srgbClr val="A01A06"/>
                  </a:solidFill>
                  <a:latin typeface="+mn-lt"/>
                  <a:cs typeface="Arial"/>
                </a:rPr>
                <a:t>a</a:t>
              </a:r>
              <a:r>
                <a:rPr sz="1800" dirty="0">
                  <a:solidFill>
                    <a:srgbClr val="A01A06"/>
                  </a:solidFill>
                  <a:latin typeface="+mn-lt"/>
                  <a:cs typeface="Arial"/>
                </a:rPr>
                <a:t>te </a:t>
              </a:r>
              <a:r>
                <a:rPr sz="1800" spc="5" dirty="0">
                  <a:solidFill>
                    <a:srgbClr val="A01A06"/>
                  </a:solidFill>
                  <a:latin typeface="+mn-lt"/>
                  <a:cs typeface="Arial"/>
                </a:rPr>
                <a:t>ke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p</a:t>
              </a:r>
              <a:r>
                <a:rPr sz="1800" spc="5" dirty="0">
                  <a:solidFill>
                    <a:srgbClr val="A01A06"/>
                  </a:solidFill>
                  <a:latin typeface="+mn-lt"/>
                  <a:cs typeface="Arial"/>
                </a:rPr>
                <a:t>a</a:t>
              </a:r>
              <a:r>
                <a:rPr sz="1800" dirty="0">
                  <a:solidFill>
                    <a:srgbClr val="A01A06"/>
                  </a:solidFill>
                  <a:latin typeface="+mn-lt"/>
                  <a:cs typeface="Arial"/>
                </a:rPr>
                <a:t>i</a:t>
              </a:r>
              <a:r>
                <a:rPr lang="en-US" sz="1800" spc="-5" dirty="0">
                  <a:solidFill>
                    <a:srgbClr val="A01A06"/>
                  </a:solidFill>
                  <a:latin typeface="+mn-lt"/>
                  <a:cs typeface="Arial"/>
                </a:rPr>
                <a:t>rs</a:t>
              </a:r>
              <a:endParaRPr sz="1800" dirty="0">
                <a:solidFill>
                  <a:srgbClr val="A01A06"/>
                </a:solidFill>
                <a:latin typeface="+mn-lt"/>
                <a:cs typeface="Corbel"/>
              </a:endParaRPr>
            </a:p>
          </p:txBody>
        </p:sp>
        <p:sp>
          <p:nvSpPr>
            <p:cNvPr id="38" name="object 18">
              <a:extLst>
                <a:ext uri="{FF2B5EF4-FFF2-40B4-BE49-F238E27FC236}">
                  <a16:creationId xmlns:a16="http://schemas.microsoft.com/office/drawing/2014/main" id="{CE693287-A186-AA4C-BABC-C938954C5D6F}"/>
                </a:ext>
              </a:extLst>
            </p:cNvPr>
            <p:cNvSpPr txBox="1"/>
            <p:nvPr/>
          </p:nvSpPr>
          <p:spPr>
            <a:xfrm>
              <a:off x="3833189" y="32698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39" name="object 19">
              <a:extLst>
                <a:ext uri="{FF2B5EF4-FFF2-40B4-BE49-F238E27FC236}">
                  <a16:creationId xmlns:a16="http://schemas.microsoft.com/office/drawing/2014/main" id="{CE4A337B-73E7-9C4A-8D19-D87ABA1157D1}"/>
                </a:ext>
              </a:extLst>
            </p:cNvPr>
            <p:cNvSpPr txBox="1"/>
            <p:nvPr/>
          </p:nvSpPr>
          <p:spPr>
            <a:xfrm>
              <a:off x="4676566" y="32512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7" name="object 24">
              <a:extLst>
                <a:ext uri="{FF2B5EF4-FFF2-40B4-BE49-F238E27FC236}">
                  <a16:creationId xmlns:a16="http://schemas.microsoft.com/office/drawing/2014/main" id="{3D4C0A40-B41C-1241-9952-88449563354B}"/>
                </a:ext>
              </a:extLst>
            </p:cNvPr>
            <p:cNvSpPr txBox="1"/>
            <p:nvPr/>
          </p:nvSpPr>
          <p:spPr>
            <a:xfrm>
              <a:off x="3833189" y="25840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58" name="object 19">
              <a:extLst>
                <a:ext uri="{FF2B5EF4-FFF2-40B4-BE49-F238E27FC236}">
                  <a16:creationId xmlns:a16="http://schemas.microsoft.com/office/drawing/2014/main" id="{87B925D0-3CAA-6D42-8309-34138490A912}"/>
                </a:ext>
              </a:extLst>
            </p:cNvPr>
            <p:cNvSpPr txBox="1"/>
            <p:nvPr/>
          </p:nvSpPr>
          <p:spPr>
            <a:xfrm>
              <a:off x="4676407" y="258319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41" name="object 30">
              <a:extLst>
                <a:ext uri="{FF2B5EF4-FFF2-40B4-BE49-F238E27FC236}">
                  <a16:creationId xmlns:a16="http://schemas.microsoft.com/office/drawing/2014/main" id="{DE20865B-3348-DD49-B622-3779706CB1FB}"/>
                </a:ext>
              </a:extLst>
            </p:cNvPr>
            <p:cNvSpPr/>
            <p:nvPr/>
          </p:nvSpPr>
          <p:spPr>
            <a:xfrm>
              <a:off x="3561030" y="38159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60B5CC"/>
            </a:solidFill>
          </p:spPr>
          <p:txBody>
            <a:bodyPr wrap="square" lIns="0" tIns="0" rIns="0" bIns="0" rtlCol="0"/>
            <a:lstStyle/>
            <a:p>
              <a:endParaRPr/>
            </a:p>
          </p:txBody>
        </p:sp>
        <p:sp>
          <p:nvSpPr>
            <p:cNvPr id="42" name="object 31">
              <a:extLst>
                <a:ext uri="{FF2B5EF4-FFF2-40B4-BE49-F238E27FC236}">
                  <a16:creationId xmlns:a16="http://schemas.microsoft.com/office/drawing/2014/main" id="{919FF4A5-F7B0-4A40-AD1E-C32CAB302FF2}"/>
                </a:ext>
              </a:extLst>
            </p:cNvPr>
            <p:cNvSpPr/>
            <p:nvPr/>
          </p:nvSpPr>
          <p:spPr>
            <a:xfrm>
              <a:off x="3561030" y="38159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43" name="object 32">
              <a:extLst>
                <a:ext uri="{FF2B5EF4-FFF2-40B4-BE49-F238E27FC236}">
                  <a16:creationId xmlns:a16="http://schemas.microsoft.com/office/drawing/2014/main" id="{4EEA09B6-45E9-0E45-A406-BBADB229A1B5}"/>
                </a:ext>
              </a:extLst>
            </p:cNvPr>
            <p:cNvSpPr txBox="1"/>
            <p:nvPr/>
          </p:nvSpPr>
          <p:spPr>
            <a:xfrm>
              <a:off x="3833189" y="39556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44" name="object 33">
              <a:extLst>
                <a:ext uri="{FF2B5EF4-FFF2-40B4-BE49-F238E27FC236}">
                  <a16:creationId xmlns:a16="http://schemas.microsoft.com/office/drawing/2014/main" id="{F84A8D36-178D-A54B-AD77-8B654C51EE26}"/>
                </a:ext>
              </a:extLst>
            </p:cNvPr>
            <p:cNvSpPr/>
            <p:nvPr/>
          </p:nvSpPr>
          <p:spPr>
            <a:xfrm>
              <a:off x="4246830" y="38159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2">
                <a:lumMod val="60000"/>
                <a:lumOff val="40000"/>
              </a:schemeClr>
            </a:solidFill>
          </p:spPr>
          <p:txBody>
            <a:bodyPr wrap="square" lIns="0" tIns="0" rIns="0" bIns="0" rtlCol="0"/>
            <a:lstStyle/>
            <a:p>
              <a:endParaRPr/>
            </a:p>
          </p:txBody>
        </p:sp>
        <p:sp>
          <p:nvSpPr>
            <p:cNvPr id="45" name="object 34">
              <a:extLst>
                <a:ext uri="{FF2B5EF4-FFF2-40B4-BE49-F238E27FC236}">
                  <a16:creationId xmlns:a16="http://schemas.microsoft.com/office/drawing/2014/main" id="{79EE117E-9FF3-5C43-A9EA-F488B2CEB6BD}"/>
                </a:ext>
              </a:extLst>
            </p:cNvPr>
            <p:cNvSpPr/>
            <p:nvPr/>
          </p:nvSpPr>
          <p:spPr>
            <a:xfrm>
              <a:off x="4246830" y="38159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46" name="object 35">
              <a:extLst>
                <a:ext uri="{FF2B5EF4-FFF2-40B4-BE49-F238E27FC236}">
                  <a16:creationId xmlns:a16="http://schemas.microsoft.com/office/drawing/2014/main" id="{4AE1AA85-E769-964D-A2C4-96ACA186CF0F}"/>
                </a:ext>
              </a:extLst>
            </p:cNvPr>
            <p:cNvSpPr txBox="1"/>
            <p:nvPr/>
          </p:nvSpPr>
          <p:spPr>
            <a:xfrm>
              <a:off x="4676566" y="39370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grpSp>
      <p:sp>
        <p:nvSpPr>
          <p:cNvPr id="47" name="object 36">
            <a:extLst>
              <a:ext uri="{FF2B5EF4-FFF2-40B4-BE49-F238E27FC236}">
                <a16:creationId xmlns:a16="http://schemas.microsoft.com/office/drawing/2014/main" id="{E8AE49D7-A669-AC4F-9270-BBFCBA0200A2}"/>
              </a:ext>
            </a:extLst>
          </p:cNvPr>
          <p:cNvSpPr/>
          <p:nvPr/>
        </p:nvSpPr>
        <p:spPr>
          <a:xfrm>
            <a:off x="2570430" y="3892114"/>
            <a:ext cx="685800" cy="304800"/>
          </a:xfrm>
          <a:custGeom>
            <a:avLst/>
            <a:gdLst/>
            <a:ahLst/>
            <a:cxnLst/>
            <a:rect l="l" t="t" r="r" b="b"/>
            <a:pathLst>
              <a:path w="685800" h="304800">
                <a:moveTo>
                  <a:pt x="514350" y="0"/>
                </a:moveTo>
                <a:lnTo>
                  <a:pt x="514350" y="76200"/>
                </a:lnTo>
                <a:lnTo>
                  <a:pt x="0" y="76200"/>
                </a:lnTo>
                <a:lnTo>
                  <a:pt x="0" y="228600"/>
                </a:lnTo>
                <a:lnTo>
                  <a:pt x="514350" y="228600"/>
                </a:lnTo>
                <a:lnTo>
                  <a:pt x="514350" y="304800"/>
                </a:lnTo>
                <a:lnTo>
                  <a:pt x="685800" y="152400"/>
                </a:lnTo>
                <a:lnTo>
                  <a:pt x="514350" y="0"/>
                </a:lnTo>
                <a:close/>
              </a:path>
            </a:pathLst>
          </a:custGeom>
          <a:solidFill>
            <a:srgbClr val="FF5050"/>
          </a:solidFill>
        </p:spPr>
        <p:txBody>
          <a:bodyPr wrap="square" lIns="0" tIns="0" rIns="0" bIns="0" rtlCol="0"/>
          <a:lstStyle/>
          <a:p>
            <a:endParaRPr/>
          </a:p>
        </p:txBody>
      </p:sp>
      <p:sp>
        <p:nvSpPr>
          <p:cNvPr id="48" name="object 37">
            <a:extLst>
              <a:ext uri="{FF2B5EF4-FFF2-40B4-BE49-F238E27FC236}">
                <a16:creationId xmlns:a16="http://schemas.microsoft.com/office/drawing/2014/main" id="{E38E4FA5-9EC7-C042-A214-4CC89B8C7F75}"/>
              </a:ext>
            </a:extLst>
          </p:cNvPr>
          <p:cNvSpPr/>
          <p:nvPr/>
        </p:nvSpPr>
        <p:spPr>
          <a:xfrm>
            <a:off x="2570430" y="3892114"/>
            <a:ext cx="685800" cy="304800"/>
          </a:xfrm>
          <a:custGeom>
            <a:avLst/>
            <a:gdLst/>
            <a:ahLst/>
            <a:cxnLst/>
            <a:rect l="l" t="t" r="r" b="b"/>
            <a:pathLst>
              <a:path w="685800" h="304800">
                <a:moveTo>
                  <a:pt x="0" y="76200"/>
                </a:moveTo>
                <a:lnTo>
                  <a:pt x="514350" y="76200"/>
                </a:lnTo>
                <a:lnTo>
                  <a:pt x="514350" y="0"/>
                </a:lnTo>
                <a:lnTo>
                  <a:pt x="685800" y="152400"/>
                </a:lnTo>
                <a:lnTo>
                  <a:pt x="514350" y="304800"/>
                </a:lnTo>
                <a:lnTo>
                  <a:pt x="514350" y="228600"/>
                </a:lnTo>
                <a:lnTo>
                  <a:pt x="0" y="228600"/>
                </a:lnTo>
                <a:lnTo>
                  <a:pt x="0" y="76200"/>
                </a:lnTo>
                <a:close/>
              </a:path>
            </a:pathLst>
          </a:custGeom>
          <a:ln w="9525">
            <a:solidFill>
              <a:srgbClr val="000000"/>
            </a:solidFill>
          </a:ln>
        </p:spPr>
        <p:txBody>
          <a:bodyPr wrap="square" lIns="0" tIns="0" rIns="0" bIns="0" rtlCol="0"/>
          <a:lstStyle/>
          <a:p>
            <a:endParaRPr/>
          </a:p>
        </p:txBody>
      </p:sp>
      <p:sp>
        <p:nvSpPr>
          <p:cNvPr id="49" name="object 38">
            <a:extLst>
              <a:ext uri="{FF2B5EF4-FFF2-40B4-BE49-F238E27FC236}">
                <a16:creationId xmlns:a16="http://schemas.microsoft.com/office/drawing/2014/main" id="{CBF4B2D4-C8FC-FB4F-8D72-DEA32FF8A41F}"/>
              </a:ext>
            </a:extLst>
          </p:cNvPr>
          <p:cNvSpPr txBox="1"/>
          <p:nvPr/>
        </p:nvSpPr>
        <p:spPr>
          <a:xfrm>
            <a:off x="2572969" y="3663694"/>
            <a:ext cx="465455" cy="254000"/>
          </a:xfrm>
          <a:prstGeom prst="rect">
            <a:avLst/>
          </a:prstGeom>
        </p:spPr>
        <p:txBody>
          <a:bodyPr vert="horz" wrap="square" lIns="0" tIns="0" rIns="0" bIns="0" rtlCol="0">
            <a:spAutoFit/>
          </a:bodyPr>
          <a:lstStyle/>
          <a:p>
            <a:pPr marL="12700">
              <a:lnSpc>
                <a:spcPct val="100000"/>
              </a:lnSpc>
            </a:pPr>
            <a:r>
              <a:rPr sz="1800" b="1" spc="-20" dirty="0">
                <a:latin typeface="Corbel"/>
                <a:cs typeface="Corbel"/>
              </a:rPr>
              <a:t>m</a:t>
            </a:r>
            <a:r>
              <a:rPr sz="1800" b="1" spc="-5" dirty="0">
                <a:latin typeface="Corbel"/>
                <a:cs typeface="Corbel"/>
              </a:rPr>
              <a:t>a</a:t>
            </a:r>
            <a:r>
              <a:rPr sz="1800" b="1" spc="-10" dirty="0">
                <a:latin typeface="Corbel"/>
                <a:cs typeface="Corbel"/>
              </a:rPr>
              <a:t>p</a:t>
            </a:r>
            <a:endParaRPr sz="1800">
              <a:latin typeface="Corbel"/>
              <a:cs typeface="Corbel"/>
            </a:endParaRPr>
          </a:p>
        </p:txBody>
      </p:sp>
      <p:sp>
        <p:nvSpPr>
          <p:cNvPr id="6" name="Slide Number Placeholder 5">
            <a:extLst>
              <a:ext uri="{FF2B5EF4-FFF2-40B4-BE49-F238E27FC236}">
                <a16:creationId xmlns:a16="http://schemas.microsoft.com/office/drawing/2014/main" id="{B28DAAA8-FD11-784A-811F-167D0491DD75}"/>
              </a:ext>
            </a:extLst>
          </p:cNvPr>
          <p:cNvSpPr>
            <a:spLocks noGrp="1"/>
          </p:cNvSpPr>
          <p:nvPr>
            <p:ph type="sldNum" sz="quarter" idx="12"/>
          </p:nvPr>
        </p:nvSpPr>
        <p:spPr/>
        <p:txBody>
          <a:bodyPr/>
          <a:lstStyle/>
          <a:p>
            <a:pPr>
              <a:defRPr/>
            </a:pPr>
            <a:fld id="{29BF1C62-8831-3249-A433-009753E34508}" type="slidenum">
              <a:rPr lang="en-US" smtClean="0"/>
              <a:pPr>
                <a:defRPr/>
              </a:pPr>
              <a:t>38</a:t>
            </a:fld>
            <a:endParaRPr lang="en-US"/>
          </a:p>
        </p:txBody>
      </p:sp>
    </p:spTree>
    <p:extLst>
      <p:ext uri="{BB962C8B-B14F-4D97-AF65-F5344CB8AC3E}">
        <p14:creationId xmlns:p14="http://schemas.microsoft.com/office/powerpoint/2010/main" val="3866198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The </a:t>
            </a:r>
            <a:r>
              <a:rPr lang="en-US" sz="3600" u="sng" dirty="0">
                <a:solidFill>
                  <a:srgbClr val="A01A06"/>
                </a:solidFill>
                <a:latin typeface="Calibri" panose="020F0502020204030204" pitchFamily="34" charset="0"/>
                <a:cs typeface="Calibri" panose="020F0502020204030204" pitchFamily="34" charset="0"/>
              </a:rPr>
              <a:t>Map</a:t>
            </a:r>
            <a:r>
              <a:rPr lang="en-US" sz="3600" dirty="0">
                <a:solidFill>
                  <a:srgbClr val="A01A06"/>
                </a:solidFill>
                <a:latin typeface="Calibri" panose="020F0502020204030204" pitchFamily="34" charset="0"/>
                <a:cs typeface="Calibri" panose="020F0502020204030204" pitchFamily="34" charset="0"/>
              </a:rPr>
              <a:t> Step</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3D9A1D94-04AE-6A48-A587-1BC143B8AE73}"/>
              </a:ext>
            </a:extLst>
          </p:cNvPr>
          <p:cNvGrpSpPr/>
          <p:nvPr/>
        </p:nvGrpSpPr>
        <p:grpSpPr>
          <a:xfrm>
            <a:off x="1143000" y="3048000"/>
            <a:ext cx="1295400" cy="2514600"/>
            <a:chOff x="1295400" y="2667000"/>
            <a:chExt cx="1295400" cy="2514600"/>
          </a:xfrm>
        </p:grpSpPr>
        <p:sp>
          <p:nvSpPr>
            <p:cNvPr id="5" name="object 3">
              <a:extLst>
                <a:ext uri="{FF2B5EF4-FFF2-40B4-BE49-F238E27FC236}">
                  <a16:creationId xmlns:a16="http://schemas.microsoft.com/office/drawing/2014/main" id="{96E5B88F-5171-CD4F-BE80-07A364713F27}"/>
                </a:ext>
              </a:extLst>
            </p:cNvPr>
            <p:cNvSpPr txBox="1"/>
            <p:nvPr/>
          </p:nvSpPr>
          <p:spPr>
            <a:xfrm>
              <a:off x="1905000" y="3456801"/>
              <a:ext cx="685800" cy="276999"/>
            </a:xfrm>
            <a:prstGeom prst="rect">
              <a:avLst/>
            </a:prstGeom>
            <a:solidFill>
              <a:srgbClr val="168BBA"/>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9" name="object 21">
              <a:extLst>
                <a:ext uri="{FF2B5EF4-FFF2-40B4-BE49-F238E27FC236}">
                  <a16:creationId xmlns:a16="http://schemas.microsoft.com/office/drawing/2014/main" id="{0E73AFE3-414F-984A-B9D5-E017701ECB4A}"/>
                </a:ext>
              </a:extLst>
            </p:cNvPr>
            <p:cNvSpPr txBox="1"/>
            <p:nvPr/>
          </p:nvSpPr>
          <p:spPr>
            <a:xfrm>
              <a:off x="1905000" y="2771001"/>
              <a:ext cx="685800" cy="276999"/>
            </a:xfrm>
            <a:prstGeom prst="rect">
              <a:avLst/>
            </a:prstGeom>
            <a:solidFill>
              <a:srgbClr val="FFCC00"/>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grpSp>
          <p:nvGrpSpPr>
            <p:cNvPr id="2" name="Group 1">
              <a:extLst>
                <a:ext uri="{FF2B5EF4-FFF2-40B4-BE49-F238E27FC236}">
                  <a16:creationId xmlns:a16="http://schemas.microsoft.com/office/drawing/2014/main" id="{E92C5A6C-1F7F-7549-BE74-293E6647C222}"/>
                </a:ext>
              </a:extLst>
            </p:cNvPr>
            <p:cNvGrpSpPr/>
            <p:nvPr/>
          </p:nvGrpSpPr>
          <p:grpSpPr>
            <a:xfrm>
              <a:off x="1295400" y="2667000"/>
              <a:ext cx="457200" cy="381000"/>
              <a:chOff x="1295400" y="2667000"/>
              <a:chExt cx="457200" cy="381000"/>
            </a:xfrm>
          </p:grpSpPr>
          <p:sp>
            <p:nvSpPr>
              <p:cNvPr id="10" name="object 22">
                <a:extLst>
                  <a:ext uri="{FF2B5EF4-FFF2-40B4-BE49-F238E27FC236}">
                    <a16:creationId xmlns:a16="http://schemas.microsoft.com/office/drawing/2014/main" id="{F008BEFE-66EF-2949-A63F-F82847D194E3}"/>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CCFF33"/>
              </a:solidFill>
            </p:spPr>
            <p:txBody>
              <a:bodyPr wrap="square" lIns="0" tIns="0" rIns="0" bIns="0" rtlCol="0"/>
              <a:lstStyle/>
              <a:p>
                <a:endParaRPr dirty="0"/>
              </a:p>
            </p:txBody>
          </p:sp>
          <p:sp>
            <p:nvSpPr>
              <p:cNvPr id="11" name="object 23">
                <a:extLst>
                  <a:ext uri="{FF2B5EF4-FFF2-40B4-BE49-F238E27FC236}">
                    <a16:creationId xmlns:a16="http://schemas.microsoft.com/office/drawing/2014/main" id="{67D3EAE9-0C69-944F-823C-9494A1EA0702}"/>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12" name="object 24">
                <a:extLst>
                  <a:ext uri="{FF2B5EF4-FFF2-40B4-BE49-F238E27FC236}">
                    <a16:creationId xmlns:a16="http://schemas.microsoft.com/office/drawing/2014/main" id="{7D71F6D1-0ADE-9445-942E-C0FD1680B6B4}"/>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sp>
          <p:nvSpPr>
            <p:cNvPr id="13" name="object 25">
              <a:extLst>
                <a:ext uri="{FF2B5EF4-FFF2-40B4-BE49-F238E27FC236}">
                  <a16:creationId xmlns:a16="http://schemas.microsoft.com/office/drawing/2014/main" id="{1DD530A4-0A6D-224A-8980-6F4FE24830E3}"/>
                </a:ext>
              </a:extLst>
            </p:cNvPr>
            <p:cNvSpPr txBox="1"/>
            <p:nvPr/>
          </p:nvSpPr>
          <p:spPr>
            <a:xfrm>
              <a:off x="1905000" y="4904601"/>
              <a:ext cx="685800" cy="276999"/>
            </a:xfrm>
            <a:prstGeom prst="rect">
              <a:avLst/>
            </a:prstGeom>
            <a:solidFill>
              <a:srgbClr val="66CCFF"/>
            </a:solidFill>
            <a:ln w="9525">
              <a:solidFill>
                <a:srgbClr val="000000"/>
              </a:solidFill>
            </a:ln>
          </p:spPr>
          <p:txBody>
            <a:bodyPr vert="horz" wrap="square" lIns="0" tIns="0" rIns="0" bIns="0" rtlCol="0">
              <a:spAutoFit/>
            </a:bodyPr>
            <a:lstStyle/>
            <a:p>
              <a:pPr algn="ctr">
                <a:lnSpc>
                  <a:spcPct val="100000"/>
                </a:lnSpc>
              </a:pPr>
              <a:r>
                <a:rPr lang="en-US" sz="1800" spc="-10" dirty="0">
                  <a:latin typeface="Corbel"/>
                  <a:cs typeface="Corbel"/>
                </a:rPr>
                <a:t>v</a:t>
              </a:r>
              <a:endParaRPr sz="1800" dirty="0">
                <a:latin typeface="Corbel"/>
                <a:cs typeface="Corbel"/>
              </a:endParaRPr>
            </a:p>
          </p:txBody>
        </p:sp>
        <p:sp>
          <p:nvSpPr>
            <p:cNvPr id="17" name="object 29">
              <a:extLst>
                <a:ext uri="{FF2B5EF4-FFF2-40B4-BE49-F238E27FC236}">
                  <a16:creationId xmlns:a16="http://schemas.microsoft.com/office/drawing/2014/main" id="{5F182E9B-119B-4E40-825D-3A098ED34F91}"/>
                </a:ext>
              </a:extLst>
            </p:cNvPr>
            <p:cNvSpPr txBox="1"/>
            <p:nvPr/>
          </p:nvSpPr>
          <p:spPr>
            <a:xfrm>
              <a:off x="1752600" y="4074175"/>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grpSp>
          <p:nvGrpSpPr>
            <p:cNvPr id="19" name="Group 18">
              <a:extLst>
                <a:ext uri="{FF2B5EF4-FFF2-40B4-BE49-F238E27FC236}">
                  <a16:creationId xmlns:a16="http://schemas.microsoft.com/office/drawing/2014/main" id="{C8187CD7-6769-3245-88F5-B1AE7FD4C1FF}"/>
                </a:ext>
              </a:extLst>
            </p:cNvPr>
            <p:cNvGrpSpPr/>
            <p:nvPr/>
          </p:nvGrpSpPr>
          <p:grpSpPr>
            <a:xfrm>
              <a:off x="1295400" y="3352800"/>
              <a:ext cx="457200" cy="381000"/>
              <a:chOff x="1295400" y="2667000"/>
              <a:chExt cx="457200" cy="381000"/>
            </a:xfrm>
            <a:solidFill>
              <a:srgbClr val="00B050"/>
            </a:solidFill>
          </p:grpSpPr>
          <p:sp>
            <p:nvSpPr>
              <p:cNvPr id="20" name="object 22">
                <a:extLst>
                  <a:ext uri="{FF2B5EF4-FFF2-40B4-BE49-F238E27FC236}">
                    <a16:creationId xmlns:a16="http://schemas.microsoft.com/office/drawing/2014/main" id="{62B1E5F5-713B-4145-975F-6C0C941F3FC0}"/>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grpFill/>
            </p:spPr>
            <p:txBody>
              <a:bodyPr wrap="square" lIns="0" tIns="0" rIns="0" bIns="0" rtlCol="0"/>
              <a:lstStyle/>
              <a:p>
                <a:endParaRPr dirty="0"/>
              </a:p>
            </p:txBody>
          </p:sp>
          <p:sp>
            <p:nvSpPr>
              <p:cNvPr id="21" name="object 23">
                <a:extLst>
                  <a:ext uri="{FF2B5EF4-FFF2-40B4-BE49-F238E27FC236}">
                    <a16:creationId xmlns:a16="http://schemas.microsoft.com/office/drawing/2014/main" id="{7B19EC0C-7D9B-5E44-B3CD-1E20758377F3}"/>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grpFill/>
              <a:ln w="9525">
                <a:solidFill>
                  <a:srgbClr val="000000"/>
                </a:solidFill>
              </a:ln>
            </p:spPr>
            <p:txBody>
              <a:bodyPr wrap="square" lIns="0" tIns="0" rIns="0" bIns="0" rtlCol="0"/>
              <a:lstStyle/>
              <a:p>
                <a:endParaRPr/>
              </a:p>
            </p:txBody>
          </p:sp>
          <p:sp>
            <p:nvSpPr>
              <p:cNvPr id="22" name="object 24">
                <a:extLst>
                  <a:ext uri="{FF2B5EF4-FFF2-40B4-BE49-F238E27FC236}">
                    <a16:creationId xmlns:a16="http://schemas.microsoft.com/office/drawing/2014/main" id="{E44C56AE-AB11-5340-8561-8DB583553E6B}"/>
                  </a:ext>
                </a:extLst>
              </p:cNvPr>
              <p:cNvSpPr txBox="1"/>
              <p:nvPr/>
            </p:nvSpPr>
            <p:spPr>
              <a:xfrm>
                <a:off x="1455547" y="2777334"/>
                <a:ext cx="137160" cy="254000"/>
              </a:xfrm>
              <a:prstGeom prst="rect">
                <a:avLst/>
              </a:prstGeom>
              <a:grpFill/>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nvGrpSpPr>
            <p:cNvPr id="23" name="Group 22">
              <a:extLst>
                <a:ext uri="{FF2B5EF4-FFF2-40B4-BE49-F238E27FC236}">
                  <a16:creationId xmlns:a16="http://schemas.microsoft.com/office/drawing/2014/main" id="{28450558-12C1-2049-B5B2-3087185DED4C}"/>
                </a:ext>
              </a:extLst>
            </p:cNvPr>
            <p:cNvGrpSpPr/>
            <p:nvPr/>
          </p:nvGrpSpPr>
          <p:grpSpPr>
            <a:xfrm>
              <a:off x="1295400" y="4800600"/>
              <a:ext cx="457200" cy="381000"/>
              <a:chOff x="1295400" y="2667000"/>
              <a:chExt cx="457200" cy="381000"/>
            </a:xfrm>
          </p:grpSpPr>
          <p:sp>
            <p:nvSpPr>
              <p:cNvPr id="24" name="object 22">
                <a:extLst>
                  <a:ext uri="{FF2B5EF4-FFF2-40B4-BE49-F238E27FC236}">
                    <a16:creationId xmlns:a16="http://schemas.microsoft.com/office/drawing/2014/main" id="{03BBD1E1-CEE7-094D-BEA6-F2150543C407}"/>
                  </a:ext>
                </a:extLst>
              </p:cNvPr>
              <p:cNvSpPr/>
              <p:nvPr/>
            </p:nvSpPr>
            <p:spPr>
              <a:xfrm>
                <a:off x="1295400" y="2667000"/>
                <a:ext cx="457200" cy="381000"/>
              </a:xfrm>
              <a:custGeom>
                <a:avLst/>
                <a:gdLst/>
                <a:ahLst/>
                <a:cxnLst/>
                <a:rect l="l" t="t" r="r" b="b"/>
                <a:pathLst>
                  <a:path w="457200" h="381000">
                    <a:moveTo>
                      <a:pt x="228600" y="0"/>
                    </a:moveTo>
                    <a:lnTo>
                      <a:pt x="0" y="381000"/>
                    </a:lnTo>
                    <a:lnTo>
                      <a:pt x="457200" y="381000"/>
                    </a:lnTo>
                    <a:lnTo>
                      <a:pt x="228600" y="0"/>
                    </a:lnTo>
                    <a:close/>
                  </a:path>
                </a:pathLst>
              </a:custGeom>
              <a:solidFill>
                <a:srgbClr val="FF0066"/>
              </a:solidFill>
            </p:spPr>
            <p:txBody>
              <a:bodyPr wrap="square" lIns="0" tIns="0" rIns="0" bIns="0" rtlCol="0"/>
              <a:lstStyle/>
              <a:p>
                <a:endParaRPr dirty="0"/>
              </a:p>
            </p:txBody>
          </p:sp>
          <p:sp>
            <p:nvSpPr>
              <p:cNvPr id="25" name="object 23">
                <a:extLst>
                  <a:ext uri="{FF2B5EF4-FFF2-40B4-BE49-F238E27FC236}">
                    <a16:creationId xmlns:a16="http://schemas.microsoft.com/office/drawing/2014/main" id="{0C3955B7-9759-BC43-ADFF-7901E6AA48DB}"/>
                  </a:ext>
                </a:extLst>
              </p:cNvPr>
              <p:cNvSpPr/>
              <p:nvPr/>
            </p:nvSpPr>
            <p:spPr>
              <a:xfrm>
                <a:off x="1295400" y="2667000"/>
                <a:ext cx="457200" cy="381000"/>
              </a:xfrm>
              <a:custGeom>
                <a:avLst/>
                <a:gdLst/>
                <a:ahLst/>
                <a:cxnLst/>
                <a:rect l="l" t="t" r="r" b="b"/>
                <a:pathLst>
                  <a:path w="457200" h="381000">
                    <a:moveTo>
                      <a:pt x="0" y="381000"/>
                    </a:moveTo>
                    <a:lnTo>
                      <a:pt x="228600" y="0"/>
                    </a:lnTo>
                    <a:lnTo>
                      <a:pt x="457200" y="381000"/>
                    </a:lnTo>
                    <a:lnTo>
                      <a:pt x="0" y="381000"/>
                    </a:lnTo>
                    <a:close/>
                  </a:path>
                </a:pathLst>
              </a:custGeom>
              <a:ln w="9525">
                <a:solidFill>
                  <a:srgbClr val="000000"/>
                </a:solidFill>
              </a:ln>
            </p:spPr>
            <p:txBody>
              <a:bodyPr wrap="square" lIns="0" tIns="0" rIns="0" bIns="0" rtlCol="0"/>
              <a:lstStyle/>
              <a:p>
                <a:endParaRPr/>
              </a:p>
            </p:txBody>
          </p:sp>
          <p:sp>
            <p:nvSpPr>
              <p:cNvPr id="26" name="object 24">
                <a:extLst>
                  <a:ext uri="{FF2B5EF4-FFF2-40B4-BE49-F238E27FC236}">
                    <a16:creationId xmlns:a16="http://schemas.microsoft.com/office/drawing/2014/main" id="{D6EFA0AE-E146-7E45-92C8-A1DC01E17460}"/>
                  </a:ext>
                </a:extLst>
              </p:cNvPr>
              <p:cNvSpPr txBox="1"/>
              <p:nvPr/>
            </p:nvSpPr>
            <p:spPr>
              <a:xfrm>
                <a:off x="1455547" y="277733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grpSp>
      </p:grpSp>
      <p:sp>
        <p:nvSpPr>
          <p:cNvPr id="18" name="Rectangle 17">
            <a:extLst>
              <a:ext uri="{FF2B5EF4-FFF2-40B4-BE49-F238E27FC236}">
                <a16:creationId xmlns:a16="http://schemas.microsoft.com/office/drawing/2014/main" id="{57D682AC-CAE5-5B4A-92E6-D185F44BB199}"/>
              </a:ext>
            </a:extLst>
          </p:cNvPr>
          <p:cNvSpPr/>
          <p:nvPr/>
        </p:nvSpPr>
        <p:spPr>
          <a:xfrm>
            <a:off x="168770" y="2437423"/>
            <a:ext cx="2405659" cy="369332"/>
          </a:xfrm>
          <a:prstGeom prst="rect">
            <a:avLst/>
          </a:prstGeom>
        </p:spPr>
        <p:txBody>
          <a:bodyPr wrap="none">
            <a:spAutoFit/>
          </a:bodyPr>
          <a:lstStyle/>
          <a:p>
            <a:r>
              <a:rPr lang="en-US" sz="1800" dirty="0">
                <a:solidFill>
                  <a:srgbClr val="A01A06"/>
                </a:solidFill>
              </a:rPr>
              <a:t>Input: </a:t>
            </a:r>
            <a:r>
              <a:rPr lang="en-US" sz="1800" spc="5" dirty="0">
                <a:solidFill>
                  <a:srgbClr val="A01A06"/>
                </a:solidFill>
              </a:rPr>
              <a:t>ke</a:t>
            </a:r>
            <a:r>
              <a:rPr lang="en-US" sz="1800" spc="-90" dirty="0">
                <a:solidFill>
                  <a:srgbClr val="A01A06"/>
                </a:solidFill>
              </a:rPr>
              <a:t>y</a:t>
            </a:r>
            <a:r>
              <a:rPr lang="en-US" sz="1800" dirty="0">
                <a:solidFill>
                  <a:srgbClr val="A01A06"/>
                </a:solidFill>
              </a:rPr>
              <a:t>-</a:t>
            </a:r>
            <a:r>
              <a:rPr lang="en-US" sz="1800" spc="-20" dirty="0">
                <a:solidFill>
                  <a:srgbClr val="A01A06"/>
                </a:solidFill>
              </a:rPr>
              <a:t>v</a:t>
            </a:r>
            <a:r>
              <a:rPr lang="en-US" sz="1800" spc="5" dirty="0">
                <a:solidFill>
                  <a:srgbClr val="A01A06"/>
                </a:solidFill>
              </a:rPr>
              <a:t>a</a:t>
            </a:r>
            <a:r>
              <a:rPr lang="en-US" sz="1800" dirty="0">
                <a:solidFill>
                  <a:srgbClr val="A01A06"/>
                </a:solidFill>
              </a:rPr>
              <a:t>lue</a:t>
            </a:r>
            <a:r>
              <a:rPr lang="en-US" sz="1800" spc="80" dirty="0">
                <a:solidFill>
                  <a:srgbClr val="A01A06"/>
                </a:solidFill>
              </a:rPr>
              <a:t> </a:t>
            </a:r>
            <a:r>
              <a:rPr lang="en-US" sz="1800" dirty="0">
                <a:solidFill>
                  <a:srgbClr val="A01A06"/>
                </a:solidFill>
              </a:rPr>
              <a:t>p</a:t>
            </a:r>
            <a:r>
              <a:rPr lang="en-US" sz="1800" spc="5" dirty="0">
                <a:solidFill>
                  <a:srgbClr val="A01A06"/>
                </a:solidFill>
              </a:rPr>
              <a:t>a</a:t>
            </a:r>
            <a:r>
              <a:rPr lang="en-US" sz="1800" dirty="0">
                <a:solidFill>
                  <a:srgbClr val="A01A06"/>
                </a:solidFill>
              </a:rPr>
              <a:t>i</a:t>
            </a:r>
            <a:r>
              <a:rPr lang="en-US" sz="1800" spc="-5" dirty="0">
                <a:solidFill>
                  <a:srgbClr val="A01A06"/>
                </a:solidFill>
              </a:rPr>
              <a:t>r</a:t>
            </a:r>
            <a:r>
              <a:rPr lang="en-US" sz="1800" dirty="0">
                <a:solidFill>
                  <a:srgbClr val="A01A06"/>
                </a:solidFill>
              </a:rPr>
              <a:t>s</a:t>
            </a:r>
          </a:p>
        </p:txBody>
      </p:sp>
      <p:grpSp>
        <p:nvGrpSpPr>
          <p:cNvPr id="4" name="Group 3">
            <a:extLst>
              <a:ext uri="{FF2B5EF4-FFF2-40B4-BE49-F238E27FC236}">
                <a16:creationId xmlns:a16="http://schemas.microsoft.com/office/drawing/2014/main" id="{3C148D0D-7944-894D-AC2D-8C225B937C9D}"/>
              </a:ext>
            </a:extLst>
          </p:cNvPr>
          <p:cNvGrpSpPr/>
          <p:nvPr/>
        </p:nvGrpSpPr>
        <p:grpSpPr>
          <a:xfrm>
            <a:off x="2912576" y="1867136"/>
            <a:ext cx="2989554" cy="3678798"/>
            <a:chOff x="2912576" y="1867136"/>
            <a:chExt cx="2989554" cy="3678798"/>
          </a:xfrm>
        </p:grpSpPr>
        <p:sp>
          <p:nvSpPr>
            <p:cNvPr id="27" name="object 7">
              <a:extLst>
                <a:ext uri="{FF2B5EF4-FFF2-40B4-BE49-F238E27FC236}">
                  <a16:creationId xmlns:a16="http://schemas.microsoft.com/office/drawing/2014/main" id="{850719FC-4E30-7640-9087-EE0F3C18213A}"/>
                </a:ext>
              </a:extLst>
            </p:cNvPr>
            <p:cNvSpPr/>
            <p:nvPr/>
          </p:nvSpPr>
          <p:spPr>
            <a:xfrm>
              <a:off x="3561030" y="24443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28" name="object 8">
              <a:extLst>
                <a:ext uri="{FF2B5EF4-FFF2-40B4-BE49-F238E27FC236}">
                  <a16:creationId xmlns:a16="http://schemas.microsoft.com/office/drawing/2014/main" id="{1EE22BAF-61BF-694E-9170-953125C1B15B}"/>
                </a:ext>
              </a:extLst>
            </p:cNvPr>
            <p:cNvSpPr/>
            <p:nvPr/>
          </p:nvSpPr>
          <p:spPr>
            <a:xfrm>
              <a:off x="3561030" y="24443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E62C86FE-D09F-6A45-ADFB-F9FB4C4CF0D5}"/>
                </a:ext>
              </a:extLst>
            </p:cNvPr>
            <p:cNvSpPr/>
            <p:nvPr/>
          </p:nvSpPr>
          <p:spPr>
            <a:xfrm>
              <a:off x="4246830" y="24443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rgbClr val="F0AD00"/>
            </a:solidFill>
          </p:spPr>
          <p:txBody>
            <a:bodyPr wrap="square" lIns="0" tIns="0" rIns="0" bIns="0" rtlCol="0"/>
            <a:lstStyle/>
            <a:p>
              <a:endParaRPr/>
            </a:p>
          </p:txBody>
        </p:sp>
        <p:sp>
          <p:nvSpPr>
            <p:cNvPr id="30" name="object 10">
              <a:extLst>
                <a:ext uri="{FF2B5EF4-FFF2-40B4-BE49-F238E27FC236}">
                  <a16:creationId xmlns:a16="http://schemas.microsoft.com/office/drawing/2014/main" id="{262B59A5-59B0-9A4B-A9D1-48606B85A61C}"/>
                </a:ext>
              </a:extLst>
            </p:cNvPr>
            <p:cNvSpPr/>
            <p:nvPr/>
          </p:nvSpPr>
          <p:spPr>
            <a:xfrm>
              <a:off x="4246830" y="24443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1" name="object 11">
              <a:extLst>
                <a:ext uri="{FF2B5EF4-FFF2-40B4-BE49-F238E27FC236}">
                  <a16:creationId xmlns:a16="http://schemas.microsoft.com/office/drawing/2014/main" id="{20682199-B96A-4E43-8903-EF9A7A40C849}"/>
                </a:ext>
              </a:extLst>
            </p:cNvPr>
            <p:cNvSpPr/>
            <p:nvPr/>
          </p:nvSpPr>
          <p:spPr>
            <a:xfrm>
              <a:off x="3561030" y="31301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CC9900"/>
            </a:solidFill>
          </p:spPr>
          <p:txBody>
            <a:bodyPr wrap="square" lIns="0" tIns="0" rIns="0" bIns="0" rtlCol="0"/>
            <a:lstStyle/>
            <a:p>
              <a:endParaRPr/>
            </a:p>
          </p:txBody>
        </p:sp>
        <p:sp>
          <p:nvSpPr>
            <p:cNvPr id="32" name="object 12">
              <a:extLst>
                <a:ext uri="{FF2B5EF4-FFF2-40B4-BE49-F238E27FC236}">
                  <a16:creationId xmlns:a16="http://schemas.microsoft.com/office/drawing/2014/main" id="{C3611186-1964-3246-B38D-9193FA848C4F}"/>
                </a:ext>
              </a:extLst>
            </p:cNvPr>
            <p:cNvSpPr/>
            <p:nvPr/>
          </p:nvSpPr>
          <p:spPr>
            <a:xfrm>
              <a:off x="3561030" y="31301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C8E35CF1-2A13-064D-927B-6D6A2A249022}"/>
                </a:ext>
              </a:extLst>
            </p:cNvPr>
            <p:cNvSpPr/>
            <p:nvPr/>
          </p:nvSpPr>
          <p:spPr>
            <a:xfrm>
              <a:off x="4246830" y="31301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4">
                <a:lumMod val="60000"/>
                <a:lumOff val="40000"/>
              </a:schemeClr>
            </a:solidFill>
          </p:spPr>
          <p:txBody>
            <a:bodyPr wrap="square" lIns="0" tIns="0" rIns="0" bIns="0" rtlCol="0"/>
            <a:lstStyle/>
            <a:p>
              <a:endParaRPr/>
            </a:p>
          </p:txBody>
        </p:sp>
        <p:sp>
          <p:nvSpPr>
            <p:cNvPr id="34" name="object 14">
              <a:extLst>
                <a:ext uri="{FF2B5EF4-FFF2-40B4-BE49-F238E27FC236}">
                  <a16:creationId xmlns:a16="http://schemas.microsoft.com/office/drawing/2014/main" id="{BD0280EF-CBDC-C840-A32C-93E2012BA25D}"/>
                </a:ext>
              </a:extLst>
            </p:cNvPr>
            <p:cNvSpPr/>
            <p:nvPr/>
          </p:nvSpPr>
          <p:spPr>
            <a:xfrm>
              <a:off x="4246830" y="31301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02E12287-624A-224C-853C-B88D17333605}"/>
                </a:ext>
              </a:extLst>
            </p:cNvPr>
            <p:cNvSpPr txBox="1"/>
            <p:nvPr/>
          </p:nvSpPr>
          <p:spPr>
            <a:xfrm>
              <a:off x="2912576" y="1867136"/>
              <a:ext cx="2989554" cy="276999"/>
            </a:xfrm>
            <a:prstGeom prst="rect">
              <a:avLst/>
            </a:prstGeom>
          </p:spPr>
          <p:txBody>
            <a:bodyPr vert="horz" wrap="square" lIns="0" tIns="0" rIns="0" bIns="0" rtlCol="0">
              <a:spAutoFit/>
            </a:bodyPr>
            <a:lstStyle/>
            <a:p>
              <a:pPr marL="12700" marR="5080">
                <a:lnSpc>
                  <a:spcPct val="100000"/>
                </a:lnSpc>
              </a:pPr>
              <a:r>
                <a:rPr sz="1800" dirty="0">
                  <a:solidFill>
                    <a:srgbClr val="A01A06"/>
                  </a:solidFill>
                  <a:latin typeface="+mn-lt"/>
                  <a:cs typeface="Arial"/>
                </a:rPr>
                <a:t>Int</a:t>
              </a:r>
              <a:r>
                <a:rPr sz="1800" spc="5" dirty="0">
                  <a:solidFill>
                    <a:srgbClr val="A01A06"/>
                  </a:solidFill>
                  <a:latin typeface="+mn-lt"/>
                  <a:cs typeface="Arial"/>
                </a:rPr>
                <a:t>e</a:t>
              </a:r>
              <a:r>
                <a:rPr sz="1800" spc="-5" dirty="0">
                  <a:solidFill>
                    <a:srgbClr val="A01A06"/>
                  </a:solidFill>
                  <a:latin typeface="+mn-lt"/>
                  <a:cs typeface="Arial"/>
                </a:rPr>
                <a:t>r</a:t>
              </a:r>
              <a:r>
                <a:rPr sz="1800" spc="5" dirty="0">
                  <a:solidFill>
                    <a:srgbClr val="A01A06"/>
                  </a:solidFill>
                  <a:latin typeface="+mn-lt"/>
                  <a:cs typeface="Arial"/>
                </a:rPr>
                <a:t>me</a:t>
              </a:r>
              <a:r>
                <a:rPr sz="1800" dirty="0">
                  <a:solidFill>
                    <a:srgbClr val="A01A06"/>
                  </a:solidFill>
                  <a:latin typeface="+mn-lt"/>
                  <a:cs typeface="Arial"/>
                </a:rPr>
                <a:t>di</a:t>
              </a:r>
              <a:r>
                <a:rPr sz="1800" spc="5" dirty="0">
                  <a:solidFill>
                    <a:srgbClr val="A01A06"/>
                  </a:solidFill>
                  <a:latin typeface="+mn-lt"/>
                  <a:cs typeface="Arial"/>
                </a:rPr>
                <a:t>a</a:t>
              </a:r>
              <a:r>
                <a:rPr sz="1800" dirty="0">
                  <a:solidFill>
                    <a:srgbClr val="A01A06"/>
                  </a:solidFill>
                  <a:latin typeface="+mn-lt"/>
                  <a:cs typeface="Arial"/>
                </a:rPr>
                <a:t>te </a:t>
              </a:r>
              <a:r>
                <a:rPr sz="1800" spc="5" dirty="0">
                  <a:solidFill>
                    <a:srgbClr val="A01A06"/>
                  </a:solidFill>
                  <a:latin typeface="+mn-lt"/>
                  <a:cs typeface="Arial"/>
                </a:rPr>
                <a:t>ke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p</a:t>
              </a:r>
              <a:r>
                <a:rPr sz="1800" spc="5" dirty="0">
                  <a:solidFill>
                    <a:srgbClr val="A01A06"/>
                  </a:solidFill>
                  <a:latin typeface="+mn-lt"/>
                  <a:cs typeface="Arial"/>
                </a:rPr>
                <a:t>a</a:t>
              </a:r>
              <a:r>
                <a:rPr sz="1800" dirty="0">
                  <a:solidFill>
                    <a:srgbClr val="A01A06"/>
                  </a:solidFill>
                  <a:latin typeface="+mn-lt"/>
                  <a:cs typeface="Arial"/>
                </a:rPr>
                <a:t>i</a:t>
              </a:r>
              <a:r>
                <a:rPr lang="en-US" sz="1800" spc="-5" dirty="0">
                  <a:solidFill>
                    <a:srgbClr val="A01A06"/>
                  </a:solidFill>
                  <a:latin typeface="+mn-lt"/>
                  <a:cs typeface="Arial"/>
                </a:rPr>
                <a:t>rs</a:t>
              </a:r>
              <a:endParaRPr sz="1800" dirty="0">
                <a:solidFill>
                  <a:srgbClr val="A01A06"/>
                </a:solidFill>
                <a:latin typeface="+mn-lt"/>
                <a:cs typeface="Corbel"/>
              </a:endParaRPr>
            </a:p>
          </p:txBody>
        </p:sp>
        <p:sp>
          <p:nvSpPr>
            <p:cNvPr id="38" name="object 18">
              <a:extLst>
                <a:ext uri="{FF2B5EF4-FFF2-40B4-BE49-F238E27FC236}">
                  <a16:creationId xmlns:a16="http://schemas.microsoft.com/office/drawing/2014/main" id="{CE693287-A186-AA4C-BABC-C938954C5D6F}"/>
                </a:ext>
              </a:extLst>
            </p:cNvPr>
            <p:cNvSpPr txBox="1"/>
            <p:nvPr/>
          </p:nvSpPr>
          <p:spPr>
            <a:xfrm>
              <a:off x="3833189" y="32698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39" name="object 19">
              <a:extLst>
                <a:ext uri="{FF2B5EF4-FFF2-40B4-BE49-F238E27FC236}">
                  <a16:creationId xmlns:a16="http://schemas.microsoft.com/office/drawing/2014/main" id="{CE4A337B-73E7-9C4A-8D19-D87ABA1157D1}"/>
                </a:ext>
              </a:extLst>
            </p:cNvPr>
            <p:cNvSpPr txBox="1"/>
            <p:nvPr/>
          </p:nvSpPr>
          <p:spPr>
            <a:xfrm>
              <a:off x="4676566" y="32512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7" name="object 24">
              <a:extLst>
                <a:ext uri="{FF2B5EF4-FFF2-40B4-BE49-F238E27FC236}">
                  <a16:creationId xmlns:a16="http://schemas.microsoft.com/office/drawing/2014/main" id="{3D4C0A40-B41C-1241-9952-88449563354B}"/>
                </a:ext>
              </a:extLst>
            </p:cNvPr>
            <p:cNvSpPr txBox="1"/>
            <p:nvPr/>
          </p:nvSpPr>
          <p:spPr>
            <a:xfrm>
              <a:off x="3833189" y="25840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58" name="object 19">
              <a:extLst>
                <a:ext uri="{FF2B5EF4-FFF2-40B4-BE49-F238E27FC236}">
                  <a16:creationId xmlns:a16="http://schemas.microsoft.com/office/drawing/2014/main" id="{87B925D0-3CAA-6D42-8309-34138490A912}"/>
                </a:ext>
              </a:extLst>
            </p:cNvPr>
            <p:cNvSpPr txBox="1"/>
            <p:nvPr/>
          </p:nvSpPr>
          <p:spPr>
            <a:xfrm>
              <a:off x="4676407" y="258319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41" name="object 30">
              <a:extLst>
                <a:ext uri="{FF2B5EF4-FFF2-40B4-BE49-F238E27FC236}">
                  <a16:creationId xmlns:a16="http://schemas.microsoft.com/office/drawing/2014/main" id="{DE20865B-3348-DD49-B622-3779706CB1FB}"/>
                </a:ext>
              </a:extLst>
            </p:cNvPr>
            <p:cNvSpPr/>
            <p:nvPr/>
          </p:nvSpPr>
          <p:spPr>
            <a:xfrm>
              <a:off x="3561030" y="38159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60B5CC"/>
            </a:solidFill>
          </p:spPr>
          <p:txBody>
            <a:bodyPr wrap="square" lIns="0" tIns="0" rIns="0" bIns="0" rtlCol="0"/>
            <a:lstStyle/>
            <a:p>
              <a:endParaRPr/>
            </a:p>
          </p:txBody>
        </p:sp>
        <p:sp>
          <p:nvSpPr>
            <p:cNvPr id="42" name="object 31">
              <a:extLst>
                <a:ext uri="{FF2B5EF4-FFF2-40B4-BE49-F238E27FC236}">
                  <a16:creationId xmlns:a16="http://schemas.microsoft.com/office/drawing/2014/main" id="{919FF4A5-F7B0-4A40-AD1E-C32CAB302FF2}"/>
                </a:ext>
              </a:extLst>
            </p:cNvPr>
            <p:cNvSpPr/>
            <p:nvPr/>
          </p:nvSpPr>
          <p:spPr>
            <a:xfrm>
              <a:off x="3561030" y="38159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43" name="object 32">
              <a:extLst>
                <a:ext uri="{FF2B5EF4-FFF2-40B4-BE49-F238E27FC236}">
                  <a16:creationId xmlns:a16="http://schemas.microsoft.com/office/drawing/2014/main" id="{4EEA09B6-45E9-0E45-A406-BBADB229A1B5}"/>
                </a:ext>
              </a:extLst>
            </p:cNvPr>
            <p:cNvSpPr txBox="1"/>
            <p:nvPr/>
          </p:nvSpPr>
          <p:spPr>
            <a:xfrm>
              <a:off x="3833189" y="39556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44" name="object 33">
              <a:extLst>
                <a:ext uri="{FF2B5EF4-FFF2-40B4-BE49-F238E27FC236}">
                  <a16:creationId xmlns:a16="http://schemas.microsoft.com/office/drawing/2014/main" id="{F84A8D36-178D-A54B-AD77-8B654C51EE26}"/>
                </a:ext>
              </a:extLst>
            </p:cNvPr>
            <p:cNvSpPr/>
            <p:nvPr/>
          </p:nvSpPr>
          <p:spPr>
            <a:xfrm>
              <a:off x="4246830" y="38159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2">
                <a:lumMod val="60000"/>
                <a:lumOff val="40000"/>
              </a:schemeClr>
            </a:solidFill>
          </p:spPr>
          <p:txBody>
            <a:bodyPr wrap="square" lIns="0" tIns="0" rIns="0" bIns="0" rtlCol="0"/>
            <a:lstStyle/>
            <a:p>
              <a:endParaRPr/>
            </a:p>
          </p:txBody>
        </p:sp>
        <p:sp>
          <p:nvSpPr>
            <p:cNvPr id="45" name="object 34">
              <a:extLst>
                <a:ext uri="{FF2B5EF4-FFF2-40B4-BE49-F238E27FC236}">
                  <a16:creationId xmlns:a16="http://schemas.microsoft.com/office/drawing/2014/main" id="{79EE117E-9FF3-5C43-A9EA-F488B2CEB6BD}"/>
                </a:ext>
              </a:extLst>
            </p:cNvPr>
            <p:cNvSpPr/>
            <p:nvPr/>
          </p:nvSpPr>
          <p:spPr>
            <a:xfrm>
              <a:off x="4246830" y="38159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46" name="object 35">
              <a:extLst>
                <a:ext uri="{FF2B5EF4-FFF2-40B4-BE49-F238E27FC236}">
                  <a16:creationId xmlns:a16="http://schemas.microsoft.com/office/drawing/2014/main" id="{4AE1AA85-E769-964D-A2C4-96ACA186CF0F}"/>
                </a:ext>
              </a:extLst>
            </p:cNvPr>
            <p:cNvSpPr txBox="1"/>
            <p:nvPr/>
          </p:nvSpPr>
          <p:spPr>
            <a:xfrm>
              <a:off x="4676566" y="39370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0" name="object 40">
              <a:extLst>
                <a:ext uri="{FF2B5EF4-FFF2-40B4-BE49-F238E27FC236}">
                  <a16:creationId xmlns:a16="http://schemas.microsoft.com/office/drawing/2014/main" id="{1B77EF8D-057F-9844-B47E-134D57342B66}"/>
                </a:ext>
              </a:extLst>
            </p:cNvPr>
            <p:cNvSpPr txBox="1"/>
            <p:nvPr/>
          </p:nvSpPr>
          <p:spPr>
            <a:xfrm>
              <a:off x="4136617" y="4456372"/>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sp>
          <p:nvSpPr>
            <p:cNvPr id="51" name="object 41">
              <a:extLst>
                <a:ext uri="{FF2B5EF4-FFF2-40B4-BE49-F238E27FC236}">
                  <a16:creationId xmlns:a16="http://schemas.microsoft.com/office/drawing/2014/main" id="{CB837EB3-E44F-9D40-B9A7-1F288CA0DDB5}"/>
                </a:ext>
              </a:extLst>
            </p:cNvPr>
            <p:cNvSpPr/>
            <p:nvPr/>
          </p:nvSpPr>
          <p:spPr>
            <a:xfrm>
              <a:off x="3558869" y="501253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52" name="object 42">
              <a:extLst>
                <a:ext uri="{FF2B5EF4-FFF2-40B4-BE49-F238E27FC236}">
                  <a16:creationId xmlns:a16="http://schemas.microsoft.com/office/drawing/2014/main" id="{1E0B517B-D4E3-614D-88AE-C612729FA93C}"/>
                </a:ext>
              </a:extLst>
            </p:cNvPr>
            <p:cNvSpPr/>
            <p:nvPr/>
          </p:nvSpPr>
          <p:spPr>
            <a:xfrm>
              <a:off x="3558869" y="501253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53" name="object 43">
              <a:extLst>
                <a:ext uri="{FF2B5EF4-FFF2-40B4-BE49-F238E27FC236}">
                  <a16:creationId xmlns:a16="http://schemas.microsoft.com/office/drawing/2014/main" id="{15817CE4-2A2F-C64C-9976-7580A535AFBD}"/>
                </a:ext>
              </a:extLst>
            </p:cNvPr>
            <p:cNvSpPr txBox="1"/>
            <p:nvPr/>
          </p:nvSpPr>
          <p:spPr>
            <a:xfrm>
              <a:off x="3831028" y="5172735"/>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54" name="object 44">
              <a:extLst>
                <a:ext uri="{FF2B5EF4-FFF2-40B4-BE49-F238E27FC236}">
                  <a16:creationId xmlns:a16="http://schemas.microsoft.com/office/drawing/2014/main" id="{D0B487E3-E2EB-B74B-BFB4-B03085EB5374}"/>
                </a:ext>
              </a:extLst>
            </p:cNvPr>
            <p:cNvSpPr/>
            <p:nvPr/>
          </p:nvSpPr>
          <p:spPr>
            <a:xfrm>
              <a:off x="4244669" y="501253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6">
                <a:lumMod val="60000"/>
                <a:lumOff val="40000"/>
              </a:schemeClr>
            </a:solidFill>
          </p:spPr>
          <p:txBody>
            <a:bodyPr wrap="square" lIns="0" tIns="0" rIns="0" bIns="0" rtlCol="0"/>
            <a:lstStyle/>
            <a:p>
              <a:endParaRPr/>
            </a:p>
          </p:txBody>
        </p:sp>
        <p:sp>
          <p:nvSpPr>
            <p:cNvPr id="55" name="object 45">
              <a:extLst>
                <a:ext uri="{FF2B5EF4-FFF2-40B4-BE49-F238E27FC236}">
                  <a16:creationId xmlns:a16="http://schemas.microsoft.com/office/drawing/2014/main" id="{A764FFCA-783F-724C-B80E-C179AFB33F77}"/>
                </a:ext>
              </a:extLst>
            </p:cNvPr>
            <p:cNvSpPr/>
            <p:nvPr/>
          </p:nvSpPr>
          <p:spPr>
            <a:xfrm>
              <a:off x="4244669" y="501253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56" name="object 46">
              <a:extLst>
                <a:ext uri="{FF2B5EF4-FFF2-40B4-BE49-F238E27FC236}">
                  <a16:creationId xmlns:a16="http://schemas.microsoft.com/office/drawing/2014/main" id="{27EE022F-55CA-584C-A5B5-9DB2D2A68C72}"/>
                </a:ext>
              </a:extLst>
            </p:cNvPr>
            <p:cNvSpPr txBox="1"/>
            <p:nvPr/>
          </p:nvSpPr>
          <p:spPr>
            <a:xfrm>
              <a:off x="4674405" y="5172735"/>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grpSp>
      <p:sp>
        <p:nvSpPr>
          <p:cNvPr id="6" name="Slide Number Placeholder 5">
            <a:extLst>
              <a:ext uri="{FF2B5EF4-FFF2-40B4-BE49-F238E27FC236}">
                <a16:creationId xmlns:a16="http://schemas.microsoft.com/office/drawing/2014/main" id="{5515B421-845D-C545-AAB9-3ACDCD7F35DD}"/>
              </a:ext>
            </a:extLst>
          </p:cNvPr>
          <p:cNvSpPr>
            <a:spLocks noGrp="1"/>
          </p:cNvSpPr>
          <p:nvPr>
            <p:ph type="sldNum" sz="quarter" idx="12"/>
          </p:nvPr>
        </p:nvSpPr>
        <p:spPr/>
        <p:txBody>
          <a:bodyPr/>
          <a:lstStyle/>
          <a:p>
            <a:pPr>
              <a:defRPr/>
            </a:pPr>
            <a:fld id="{29BF1C62-8831-3249-A433-009753E34508}" type="slidenum">
              <a:rPr lang="en-US" smtClean="0"/>
              <a:pPr>
                <a:defRPr/>
              </a:pPr>
              <a:t>39</a:t>
            </a:fld>
            <a:endParaRPr lang="en-US"/>
          </a:p>
        </p:txBody>
      </p:sp>
    </p:spTree>
    <p:extLst>
      <p:ext uri="{BB962C8B-B14F-4D97-AF65-F5344CB8AC3E}">
        <p14:creationId xmlns:p14="http://schemas.microsoft.com/office/powerpoint/2010/main" val="882279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Single Node Architecture</a:t>
            </a:r>
          </a:p>
        </p:txBody>
      </p:sp>
      <p:sp>
        <p:nvSpPr>
          <p:cNvPr id="15" name="Text Box 10">
            <a:extLst>
              <a:ext uri="{FF2B5EF4-FFF2-40B4-BE49-F238E27FC236}">
                <a16:creationId xmlns:a16="http://schemas.microsoft.com/office/drawing/2014/main" id="{C5F4CB41-07E0-1942-B80D-418E9FE6D959}"/>
              </a:ext>
            </a:extLst>
          </p:cNvPr>
          <p:cNvSpPr txBox="1">
            <a:spLocks noChangeArrowheads="1"/>
          </p:cNvSpPr>
          <p:nvPr/>
        </p:nvSpPr>
        <p:spPr bwMode="auto">
          <a:xfrm>
            <a:off x="4451498" y="3045767"/>
            <a:ext cx="40386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dirty="0">
                <a:solidFill>
                  <a:schemeClr val="bg1">
                    <a:lumMod val="65000"/>
                  </a:schemeClr>
                </a:solidFill>
              </a:rPr>
              <a:t>Machine Learning, Statistics</a:t>
            </a:r>
          </a:p>
        </p:txBody>
      </p:sp>
      <p:grpSp>
        <p:nvGrpSpPr>
          <p:cNvPr id="2" name="Group 1">
            <a:extLst>
              <a:ext uri="{FF2B5EF4-FFF2-40B4-BE49-F238E27FC236}">
                <a16:creationId xmlns:a16="http://schemas.microsoft.com/office/drawing/2014/main" id="{21D16051-81DF-1947-A1BD-4D2216089024}"/>
              </a:ext>
            </a:extLst>
          </p:cNvPr>
          <p:cNvGrpSpPr/>
          <p:nvPr/>
        </p:nvGrpSpPr>
        <p:grpSpPr>
          <a:xfrm>
            <a:off x="533400" y="2438400"/>
            <a:ext cx="3657600" cy="3429000"/>
            <a:chOff x="533400" y="2438400"/>
            <a:chExt cx="3657600" cy="3429000"/>
          </a:xfrm>
        </p:grpSpPr>
        <p:sp>
          <p:nvSpPr>
            <p:cNvPr id="11" name="Rectangle 4">
              <a:extLst>
                <a:ext uri="{FF2B5EF4-FFF2-40B4-BE49-F238E27FC236}">
                  <a16:creationId xmlns:a16="http://schemas.microsoft.com/office/drawing/2014/main" id="{179E6BC5-4B98-994D-801B-1DE73AEBAB13}"/>
                </a:ext>
              </a:extLst>
            </p:cNvPr>
            <p:cNvSpPr>
              <a:spLocks noChangeArrowheads="1"/>
            </p:cNvSpPr>
            <p:nvPr/>
          </p:nvSpPr>
          <p:spPr bwMode="auto">
            <a:xfrm>
              <a:off x="1676400" y="3503428"/>
              <a:ext cx="1447800" cy="838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a:t>Memory</a:t>
              </a:r>
            </a:p>
          </p:txBody>
        </p:sp>
        <p:sp>
          <p:nvSpPr>
            <p:cNvPr id="12" name="Rectangle 7">
              <a:extLst>
                <a:ext uri="{FF2B5EF4-FFF2-40B4-BE49-F238E27FC236}">
                  <a16:creationId xmlns:a16="http://schemas.microsoft.com/office/drawing/2014/main" id="{6C0A6CB7-82F7-0145-8148-50126DBEBC0A}"/>
                </a:ext>
              </a:extLst>
            </p:cNvPr>
            <p:cNvSpPr>
              <a:spLocks noChangeArrowheads="1"/>
            </p:cNvSpPr>
            <p:nvPr/>
          </p:nvSpPr>
          <p:spPr bwMode="auto">
            <a:xfrm>
              <a:off x="2438400" y="2667000"/>
              <a:ext cx="1447800" cy="60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dirty="0"/>
                <a:t>CPU</a:t>
              </a:r>
            </a:p>
          </p:txBody>
        </p:sp>
        <p:sp>
          <p:nvSpPr>
            <p:cNvPr id="14" name="Rectangle 7">
              <a:extLst>
                <a:ext uri="{FF2B5EF4-FFF2-40B4-BE49-F238E27FC236}">
                  <a16:creationId xmlns:a16="http://schemas.microsoft.com/office/drawing/2014/main" id="{D9CBA55F-5505-074D-A6D6-415D1922F6DA}"/>
                </a:ext>
              </a:extLst>
            </p:cNvPr>
            <p:cNvSpPr>
              <a:spLocks noChangeArrowheads="1"/>
            </p:cNvSpPr>
            <p:nvPr/>
          </p:nvSpPr>
          <p:spPr bwMode="auto">
            <a:xfrm>
              <a:off x="838200" y="2668772"/>
              <a:ext cx="1447800" cy="60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a:t>GPU</a:t>
              </a:r>
            </a:p>
          </p:txBody>
        </p:sp>
        <p:sp>
          <p:nvSpPr>
            <p:cNvPr id="8" name="AutoShape 6">
              <a:extLst>
                <a:ext uri="{FF2B5EF4-FFF2-40B4-BE49-F238E27FC236}">
                  <a16:creationId xmlns:a16="http://schemas.microsoft.com/office/drawing/2014/main" id="{1F638684-EB36-CA4A-BB6B-3723996E29DC}"/>
                </a:ext>
              </a:extLst>
            </p:cNvPr>
            <p:cNvSpPr>
              <a:spLocks noChangeArrowheads="1"/>
            </p:cNvSpPr>
            <p:nvPr/>
          </p:nvSpPr>
          <p:spPr bwMode="auto">
            <a:xfrm>
              <a:off x="1638300" y="4724400"/>
              <a:ext cx="1524000" cy="9144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a:t>Disk</a:t>
              </a:r>
            </a:p>
          </p:txBody>
        </p:sp>
        <p:sp>
          <p:nvSpPr>
            <p:cNvPr id="9" name="Rectangle 8">
              <a:extLst>
                <a:ext uri="{FF2B5EF4-FFF2-40B4-BE49-F238E27FC236}">
                  <a16:creationId xmlns:a16="http://schemas.microsoft.com/office/drawing/2014/main" id="{83469522-F337-0F4B-8ADB-DBBB928897AD}"/>
                </a:ext>
              </a:extLst>
            </p:cNvPr>
            <p:cNvSpPr>
              <a:spLocks noChangeArrowheads="1"/>
            </p:cNvSpPr>
            <p:nvPr/>
          </p:nvSpPr>
          <p:spPr bwMode="auto">
            <a:xfrm>
              <a:off x="533400" y="2438400"/>
              <a:ext cx="3657600" cy="34290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b="1"/>
            </a:p>
          </p:txBody>
        </p:sp>
      </p:grpSp>
      <p:sp>
        <p:nvSpPr>
          <p:cNvPr id="10" name="Text Box 10">
            <a:extLst>
              <a:ext uri="{FF2B5EF4-FFF2-40B4-BE49-F238E27FC236}">
                <a16:creationId xmlns:a16="http://schemas.microsoft.com/office/drawing/2014/main" id="{058B2BDD-E5DF-044E-976D-33CF79A49D7A}"/>
              </a:ext>
            </a:extLst>
          </p:cNvPr>
          <p:cNvSpPr txBox="1">
            <a:spLocks noChangeArrowheads="1"/>
          </p:cNvSpPr>
          <p:nvPr/>
        </p:nvSpPr>
        <p:spPr bwMode="auto">
          <a:xfrm>
            <a:off x="4455042" y="3922528"/>
            <a:ext cx="468895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dirty="0">
                <a:solidFill>
                  <a:schemeClr val="accent2"/>
                </a:solidFill>
              </a:rPr>
              <a:t>“Classical” Data Mining algorithm</a:t>
            </a:r>
          </a:p>
        </p:txBody>
      </p:sp>
      <p:sp>
        <p:nvSpPr>
          <p:cNvPr id="3" name="Slide Number Placeholder 2">
            <a:extLst>
              <a:ext uri="{FF2B5EF4-FFF2-40B4-BE49-F238E27FC236}">
                <a16:creationId xmlns:a16="http://schemas.microsoft.com/office/drawing/2014/main" id="{7DB8F32B-97B8-E346-A7BD-AE2B79CB6201}"/>
              </a:ext>
            </a:extLst>
          </p:cNvPr>
          <p:cNvSpPr>
            <a:spLocks noGrp="1"/>
          </p:cNvSpPr>
          <p:nvPr>
            <p:ph type="sldNum" sz="quarter" idx="12"/>
          </p:nvPr>
        </p:nvSpPr>
        <p:spPr/>
        <p:txBody>
          <a:bodyPr/>
          <a:lstStyle/>
          <a:p>
            <a:pPr>
              <a:defRPr/>
            </a:pPr>
            <a:fld id="{29BF1C62-8831-3249-A433-009753E34508}" type="slidenum">
              <a:rPr lang="en-US" smtClean="0"/>
              <a:pPr>
                <a:defRPr/>
              </a:pPr>
              <a:t>4</a:t>
            </a:fld>
            <a:endParaRPr lang="en-US"/>
          </a:p>
        </p:txBody>
      </p:sp>
    </p:spTree>
    <p:extLst>
      <p:ext uri="{BB962C8B-B14F-4D97-AF65-F5344CB8AC3E}">
        <p14:creationId xmlns:p14="http://schemas.microsoft.com/office/powerpoint/2010/main" val="1304841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392113D1-9311-6147-B0A8-E835AC027934}"/>
              </a:ext>
            </a:extLst>
          </p:cNvPr>
          <p:cNvSpPr/>
          <p:nvPr/>
        </p:nvSpPr>
        <p:spPr bwMode="auto">
          <a:xfrm>
            <a:off x="254680" y="1333787"/>
            <a:ext cx="6146120" cy="5334000"/>
          </a:xfrm>
          <a:prstGeom prst="rect">
            <a:avLst/>
          </a:prstGeom>
          <a:solidFill>
            <a:schemeClr val="bg1">
              <a:lumMod val="9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2000" dirty="0"/>
          </a:p>
          <a:p>
            <a:pPr algn="ctr"/>
            <a:r>
              <a:rPr lang="en-US" sz="2000" dirty="0"/>
              <a:t>Shuffle/Group by Key Step</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The </a:t>
            </a:r>
            <a:r>
              <a:rPr lang="en-US" sz="3600" u="sng" dirty="0">
                <a:solidFill>
                  <a:srgbClr val="A01A06"/>
                </a:solidFill>
                <a:latin typeface="Calibri" panose="020F0502020204030204" pitchFamily="34" charset="0"/>
                <a:cs typeface="Calibri" panose="020F0502020204030204" pitchFamily="34" charset="0"/>
              </a:rPr>
              <a:t>Reduce</a:t>
            </a:r>
            <a:r>
              <a:rPr lang="en-US" sz="3600" dirty="0">
                <a:solidFill>
                  <a:srgbClr val="A01A06"/>
                </a:solidFill>
                <a:latin typeface="Calibri" panose="020F0502020204030204" pitchFamily="34" charset="0"/>
                <a:cs typeface="Calibri" panose="020F0502020204030204" pitchFamily="34" charset="0"/>
              </a:rPr>
              <a:t> Step</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3C148D0D-7944-894D-AC2D-8C225B937C9D}"/>
              </a:ext>
            </a:extLst>
          </p:cNvPr>
          <p:cNvGrpSpPr/>
          <p:nvPr/>
        </p:nvGrpSpPr>
        <p:grpSpPr>
          <a:xfrm>
            <a:off x="352555" y="2214622"/>
            <a:ext cx="2989554" cy="3678798"/>
            <a:chOff x="2912576" y="1867136"/>
            <a:chExt cx="2989554" cy="3678798"/>
          </a:xfrm>
        </p:grpSpPr>
        <p:sp>
          <p:nvSpPr>
            <p:cNvPr id="27" name="object 7">
              <a:extLst>
                <a:ext uri="{FF2B5EF4-FFF2-40B4-BE49-F238E27FC236}">
                  <a16:creationId xmlns:a16="http://schemas.microsoft.com/office/drawing/2014/main" id="{850719FC-4E30-7640-9087-EE0F3C18213A}"/>
                </a:ext>
              </a:extLst>
            </p:cNvPr>
            <p:cNvSpPr/>
            <p:nvPr/>
          </p:nvSpPr>
          <p:spPr>
            <a:xfrm>
              <a:off x="3561030" y="24443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28" name="object 8">
              <a:extLst>
                <a:ext uri="{FF2B5EF4-FFF2-40B4-BE49-F238E27FC236}">
                  <a16:creationId xmlns:a16="http://schemas.microsoft.com/office/drawing/2014/main" id="{1EE22BAF-61BF-694E-9170-953125C1B15B}"/>
                </a:ext>
              </a:extLst>
            </p:cNvPr>
            <p:cNvSpPr/>
            <p:nvPr/>
          </p:nvSpPr>
          <p:spPr>
            <a:xfrm>
              <a:off x="3561030" y="24443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E62C86FE-D09F-6A45-ADFB-F9FB4C4CF0D5}"/>
                </a:ext>
              </a:extLst>
            </p:cNvPr>
            <p:cNvSpPr/>
            <p:nvPr/>
          </p:nvSpPr>
          <p:spPr>
            <a:xfrm>
              <a:off x="4246830" y="24443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rgbClr val="F0AD00"/>
            </a:solidFill>
          </p:spPr>
          <p:txBody>
            <a:bodyPr wrap="square" lIns="0" tIns="0" rIns="0" bIns="0" rtlCol="0"/>
            <a:lstStyle/>
            <a:p>
              <a:endParaRPr/>
            </a:p>
          </p:txBody>
        </p:sp>
        <p:sp>
          <p:nvSpPr>
            <p:cNvPr id="30" name="object 10">
              <a:extLst>
                <a:ext uri="{FF2B5EF4-FFF2-40B4-BE49-F238E27FC236}">
                  <a16:creationId xmlns:a16="http://schemas.microsoft.com/office/drawing/2014/main" id="{262B59A5-59B0-9A4B-A9D1-48606B85A61C}"/>
                </a:ext>
              </a:extLst>
            </p:cNvPr>
            <p:cNvSpPr/>
            <p:nvPr/>
          </p:nvSpPr>
          <p:spPr>
            <a:xfrm>
              <a:off x="4246830" y="24443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1" name="object 11">
              <a:extLst>
                <a:ext uri="{FF2B5EF4-FFF2-40B4-BE49-F238E27FC236}">
                  <a16:creationId xmlns:a16="http://schemas.microsoft.com/office/drawing/2014/main" id="{20682199-B96A-4E43-8903-EF9A7A40C849}"/>
                </a:ext>
              </a:extLst>
            </p:cNvPr>
            <p:cNvSpPr/>
            <p:nvPr/>
          </p:nvSpPr>
          <p:spPr>
            <a:xfrm>
              <a:off x="3561030" y="31301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CC9900"/>
            </a:solidFill>
          </p:spPr>
          <p:txBody>
            <a:bodyPr wrap="square" lIns="0" tIns="0" rIns="0" bIns="0" rtlCol="0"/>
            <a:lstStyle/>
            <a:p>
              <a:endParaRPr/>
            </a:p>
          </p:txBody>
        </p:sp>
        <p:sp>
          <p:nvSpPr>
            <p:cNvPr id="32" name="object 12">
              <a:extLst>
                <a:ext uri="{FF2B5EF4-FFF2-40B4-BE49-F238E27FC236}">
                  <a16:creationId xmlns:a16="http://schemas.microsoft.com/office/drawing/2014/main" id="{C3611186-1964-3246-B38D-9193FA848C4F}"/>
                </a:ext>
              </a:extLst>
            </p:cNvPr>
            <p:cNvSpPr/>
            <p:nvPr/>
          </p:nvSpPr>
          <p:spPr>
            <a:xfrm>
              <a:off x="3561030" y="31301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C8E35CF1-2A13-064D-927B-6D6A2A249022}"/>
                </a:ext>
              </a:extLst>
            </p:cNvPr>
            <p:cNvSpPr/>
            <p:nvPr/>
          </p:nvSpPr>
          <p:spPr>
            <a:xfrm>
              <a:off x="4246830" y="31301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4">
                <a:lumMod val="60000"/>
                <a:lumOff val="40000"/>
              </a:schemeClr>
            </a:solidFill>
          </p:spPr>
          <p:txBody>
            <a:bodyPr wrap="square" lIns="0" tIns="0" rIns="0" bIns="0" rtlCol="0"/>
            <a:lstStyle/>
            <a:p>
              <a:endParaRPr/>
            </a:p>
          </p:txBody>
        </p:sp>
        <p:sp>
          <p:nvSpPr>
            <p:cNvPr id="34" name="object 14">
              <a:extLst>
                <a:ext uri="{FF2B5EF4-FFF2-40B4-BE49-F238E27FC236}">
                  <a16:creationId xmlns:a16="http://schemas.microsoft.com/office/drawing/2014/main" id="{BD0280EF-CBDC-C840-A32C-93E2012BA25D}"/>
                </a:ext>
              </a:extLst>
            </p:cNvPr>
            <p:cNvSpPr/>
            <p:nvPr/>
          </p:nvSpPr>
          <p:spPr>
            <a:xfrm>
              <a:off x="4246830" y="31301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02E12287-624A-224C-853C-B88D17333605}"/>
                </a:ext>
              </a:extLst>
            </p:cNvPr>
            <p:cNvSpPr txBox="1"/>
            <p:nvPr/>
          </p:nvSpPr>
          <p:spPr>
            <a:xfrm>
              <a:off x="2912576" y="1867136"/>
              <a:ext cx="2989554" cy="276999"/>
            </a:xfrm>
            <a:prstGeom prst="rect">
              <a:avLst/>
            </a:prstGeom>
          </p:spPr>
          <p:txBody>
            <a:bodyPr vert="horz" wrap="square" lIns="0" tIns="0" rIns="0" bIns="0" rtlCol="0">
              <a:spAutoFit/>
            </a:bodyPr>
            <a:lstStyle/>
            <a:p>
              <a:pPr marL="12700" marR="5080">
                <a:lnSpc>
                  <a:spcPct val="100000"/>
                </a:lnSpc>
              </a:pPr>
              <a:r>
                <a:rPr sz="1800" dirty="0">
                  <a:solidFill>
                    <a:srgbClr val="A01A06"/>
                  </a:solidFill>
                  <a:latin typeface="+mn-lt"/>
                  <a:cs typeface="Arial"/>
                </a:rPr>
                <a:t>Int</a:t>
              </a:r>
              <a:r>
                <a:rPr sz="1800" spc="5" dirty="0">
                  <a:solidFill>
                    <a:srgbClr val="A01A06"/>
                  </a:solidFill>
                  <a:latin typeface="+mn-lt"/>
                  <a:cs typeface="Arial"/>
                </a:rPr>
                <a:t>e</a:t>
              </a:r>
              <a:r>
                <a:rPr sz="1800" spc="-5" dirty="0">
                  <a:solidFill>
                    <a:srgbClr val="A01A06"/>
                  </a:solidFill>
                  <a:latin typeface="+mn-lt"/>
                  <a:cs typeface="Arial"/>
                </a:rPr>
                <a:t>r</a:t>
              </a:r>
              <a:r>
                <a:rPr sz="1800" spc="5" dirty="0">
                  <a:solidFill>
                    <a:srgbClr val="A01A06"/>
                  </a:solidFill>
                  <a:latin typeface="+mn-lt"/>
                  <a:cs typeface="Arial"/>
                </a:rPr>
                <a:t>me</a:t>
              </a:r>
              <a:r>
                <a:rPr sz="1800" dirty="0">
                  <a:solidFill>
                    <a:srgbClr val="A01A06"/>
                  </a:solidFill>
                  <a:latin typeface="+mn-lt"/>
                  <a:cs typeface="Arial"/>
                </a:rPr>
                <a:t>di</a:t>
              </a:r>
              <a:r>
                <a:rPr sz="1800" spc="5" dirty="0">
                  <a:solidFill>
                    <a:srgbClr val="A01A06"/>
                  </a:solidFill>
                  <a:latin typeface="+mn-lt"/>
                  <a:cs typeface="Arial"/>
                </a:rPr>
                <a:t>a</a:t>
              </a:r>
              <a:r>
                <a:rPr sz="1800" dirty="0">
                  <a:solidFill>
                    <a:srgbClr val="A01A06"/>
                  </a:solidFill>
                  <a:latin typeface="+mn-lt"/>
                  <a:cs typeface="Arial"/>
                </a:rPr>
                <a:t>te </a:t>
              </a:r>
              <a:r>
                <a:rPr sz="1800" spc="5" dirty="0">
                  <a:solidFill>
                    <a:srgbClr val="A01A06"/>
                  </a:solidFill>
                  <a:latin typeface="+mn-lt"/>
                  <a:cs typeface="Arial"/>
                </a:rPr>
                <a:t>ke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p</a:t>
              </a:r>
              <a:r>
                <a:rPr sz="1800" spc="5" dirty="0">
                  <a:solidFill>
                    <a:srgbClr val="A01A06"/>
                  </a:solidFill>
                  <a:latin typeface="+mn-lt"/>
                  <a:cs typeface="Arial"/>
                </a:rPr>
                <a:t>a</a:t>
              </a:r>
              <a:r>
                <a:rPr sz="1800" dirty="0">
                  <a:solidFill>
                    <a:srgbClr val="A01A06"/>
                  </a:solidFill>
                  <a:latin typeface="+mn-lt"/>
                  <a:cs typeface="Arial"/>
                </a:rPr>
                <a:t>i</a:t>
              </a:r>
              <a:r>
                <a:rPr lang="en-US" sz="1800" spc="-5" dirty="0">
                  <a:solidFill>
                    <a:srgbClr val="A01A06"/>
                  </a:solidFill>
                  <a:latin typeface="+mn-lt"/>
                  <a:cs typeface="Arial"/>
                </a:rPr>
                <a:t>rs</a:t>
              </a:r>
              <a:endParaRPr sz="1800" dirty="0">
                <a:solidFill>
                  <a:srgbClr val="A01A06"/>
                </a:solidFill>
                <a:latin typeface="+mn-lt"/>
                <a:cs typeface="Corbel"/>
              </a:endParaRPr>
            </a:p>
          </p:txBody>
        </p:sp>
        <p:sp>
          <p:nvSpPr>
            <p:cNvPr id="38" name="object 18">
              <a:extLst>
                <a:ext uri="{FF2B5EF4-FFF2-40B4-BE49-F238E27FC236}">
                  <a16:creationId xmlns:a16="http://schemas.microsoft.com/office/drawing/2014/main" id="{CE693287-A186-AA4C-BABC-C938954C5D6F}"/>
                </a:ext>
              </a:extLst>
            </p:cNvPr>
            <p:cNvSpPr txBox="1"/>
            <p:nvPr/>
          </p:nvSpPr>
          <p:spPr>
            <a:xfrm>
              <a:off x="3833189" y="32698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39" name="object 19">
              <a:extLst>
                <a:ext uri="{FF2B5EF4-FFF2-40B4-BE49-F238E27FC236}">
                  <a16:creationId xmlns:a16="http://schemas.microsoft.com/office/drawing/2014/main" id="{CE4A337B-73E7-9C4A-8D19-D87ABA1157D1}"/>
                </a:ext>
              </a:extLst>
            </p:cNvPr>
            <p:cNvSpPr txBox="1"/>
            <p:nvPr/>
          </p:nvSpPr>
          <p:spPr>
            <a:xfrm>
              <a:off x="4676566" y="32512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7" name="object 24">
              <a:extLst>
                <a:ext uri="{FF2B5EF4-FFF2-40B4-BE49-F238E27FC236}">
                  <a16:creationId xmlns:a16="http://schemas.microsoft.com/office/drawing/2014/main" id="{3D4C0A40-B41C-1241-9952-88449563354B}"/>
                </a:ext>
              </a:extLst>
            </p:cNvPr>
            <p:cNvSpPr txBox="1"/>
            <p:nvPr/>
          </p:nvSpPr>
          <p:spPr>
            <a:xfrm>
              <a:off x="3833189" y="25840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58" name="object 19">
              <a:extLst>
                <a:ext uri="{FF2B5EF4-FFF2-40B4-BE49-F238E27FC236}">
                  <a16:creationId xmlns:a16="http://schemas.microsoft.com/office/drawing/2014/main" id="{87B925D0-3CAA-6D42-8309-34138490A912}"/>
                </a:ext>
              </a:extLst>
            </p:cNvPr>
            <p:cNvSpPr txBox="1"/>
            <p:nvPr/>
          </p:nvSpPr>
          <p:spPr>
            <a:xfrm>
              <a:off x="4676407" y="258319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41" name="object 30">
              <a:extLst>
                <a:ext uri="{FF2B5EF4-FFF2-40B4-BE49-F238E27FC236}">
                  <a16:creationId xmlns:a16="http://schemas.microsoft.com/office/drawing/2014/main" id="{DE20865B-3348-DD49-B622-3779706CB1FB}"/>
                </a:ext>
              </a:extLst>
            </p:cNvPr>
            <p:cNvSpPr/>
            <p:nvPr/>
          </p:nvSpPr>
          <p:spPr>
            <a:xfrm>
              <a:off x="3561030" y="38159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60B5CC"/>
            </a:solidFill>
          </p:spPr>
          <p:txBody>
            <a:bodyPr wrap="square" lIns="0" tIns="0" rIns="0" bIns="0" rtlCol="0"/>
            <a:lstStyle/>
            <a:p>
              <a:endParaRPr/>
            </a:p>
          </p:txBody>
        </p:sp>
        <p:sp>
          <p:nvSpPr>
            <p:cNvPr id="42" name="object 31">
              <a:extLst>
                <a:ext uri="{FF2B5EF4-FFF2-40B4-BE49-F238E27FC236}">
                  <a16:creationId xmlns:a16="http://schemas.microsoft.com/office/drawing/2014/main" id="{919FF4A5-F7B0-4A40-AD1E-C32CAB302FF2}"/>
                </a:ext>
              </a:extLst>
            </p:cNvPr>
            <p:cNvSpPr/>
            <p:nvPr/>
          </p:nvSpPr>
          <p:spPr>
            <a:xfrm>
              <a:off x="3561030" y="38159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43" name="object 32">
              <a:extLst>
                <a:ext uri="{FF2B5EF4-FFF2-40B4-BE49-F238E27FC236}">
                  <a16:creationId xmlns:a16="http://schemas.microsoft.com/office/drawing/2014/main" id="{4EEA09B6-45E9-0E45-A406-BBADB229A1B5}"/>
                </a:ext>
              </a:extLst>
            </p:cNvPr>
            <p:cNvSpPr txBox="1"/>
            <p:nvPr/>
          </p:nvSpPr>
          <p:spPr>
            <a:xfrm>
              <a:off x="3833189" y="39556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44" name="object 33">
              <a:extLst>
                <a:ext uri="{FF2B5EF4-FFF2-40B4-BE49-F238E27FC236}">
                  <a16:creationId xmlns:a16="http://schemas.microsoft.com/office/drawing/2014/main" id="{F84A8D36-178D-A54B-AD77-8B654C51EE26}"/>
                </a:ext>
              </a:extLst>
            </p:cNvPr>
            <p:cNvSpPr/>
            <p:nvPr/>
          </p:nvSpPr>
          <p:spPr>
            <a:xfrm>
              <a:off x="4246830" y="38159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2">
                <a:lumMod val="60000"/>
                <a:lumOff val="40000"/>
              </a:schemeClr>
            </a:solidFill>
          </p:spPr>
          <p:txBody>
            <a:bodyPr wrap="square" lIns="0" tIns="0" rIns="0" bIns="0" rtlCol="0"/>
            <a:lstStyle/>
            <a:p>
              <a:endParaRPr/>
            </a:p>
          </p:txBody>
        </p:sp>
        <p:sp>
          <p:nvSpPr>
            <p:cNvPr id="45" name="object 34">
              <a:extLst>
                <a:ext uri="{FF2B5EF4-FFF2-40B4-BE49-F238E27FC236}">
                  <a16:creationId xmlns:a16="http://schemas.microsoft.com/office/drawing/2014/main" id="{79EE117E-9FF3-5C43-A9EA-F488B2CEB6BD}"/>
                </a:ext>
              </a:extLst>
            </p:cNvPr>
            <p:cNvSpPr/>
            <p:nvPr/>
          </p:nvSpPr>
          <p:spPr>
            <a:xfrm>
              <a:off x="4246830" y="38159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46" name="object 35">
              <a:extLst>
                <a:ext uri="{FF2B5EF4-FFF2-40B4-BE49-F238E27FC236}">
                  <a16:creationId xmlns:a16="http://schemas.microsoft.com/office/drawing/2014/main" id="{4AE1AA85-E769-964D-A2C4-96ACA186CF0F}"/>
                </a:ext>
              </a:extLst>
            </p:cNvPr>
            <p:cNvSpPr txBox="1"/>
            <p:nvPr/>
          </p:nvSpPr>
          <p:spPr>
            <a:xfrm>
              <a:off x="4676566" y="39370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0" name="object 40">
              <a:extLst>
                <a:ext uri="{FF2B5EF4-FFF2-40B4-BE49-F238E27FC236}">
                  <a16:creationId xmlns:a16="http://schemas.microsoft.com/office/drawing/2014/main" id="{1B77EF8D-057F-9844-B47E-134D57342B66}"/>
                </a:ext>
              </a:extLst>
            </p:cNvPr>
            <p:cNvSpPr txBox="1"/>
            <p:nvPr/>
          </p:nvSpPr>
          <p:spPr>
            <a:xfrm>
              <a:off x="4136617" y="4456372"/>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sp>
          <p:nvSpPr>
            <p:cNvPr id="51" name="object 41">
              <a:extLst>
                <a:ext uri="{FF2B5EF4-FFF2-40B4-BE49-F238E27FC236}">
                  <a16:creationId xmlns:a16="http://schemas.microsoft.com/office/drawing/2014/main" id="{CB837EB3-E44F-9D40-B9A7-1F288CA0DDB5}"/>
                </a:ext>
              </a:extLst>
            </p:cNvPr>
            <p:cNvSpPr/>
            <p:nvPr/>
          </p:nvSpPr>
          <p:spPr>
            <a:xfrm>
              <a:off x="3558869" y="501253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52" name="object 42">
              <a:extLst>
                <a:ext uri="{FF2B5EF4-FFF2-40B4-BE49-F238E27FC236}">
                  <a16:creationId xmlns:a16="http://schemas.microsoft.com/office/drawing/2014/main" id="{1E0B517B-D4E3-614D-88AE-C612729FA93C}"/>
                </a:ext>
              </a:extLst>
            </p:cNvPr>
            <p:cNvSpPr/>
            <p:nvPr/>
          </p:nvSpPr>
          <p:spPr>
            <a:xfrm>
              <a:off x="3558869" y="501253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53" name="object 43">
              <a:extLst>
                <a:ext uri="{FF2B5EF4-FFF2-40B4-BE49-F238E27FC236}">
                  <a16:creationId xmlns:a16="http://schemas.microsoft.com/office/drawing/2014/main" id="{15817CE4-2A2F-C64C-9976-7580A535AFBD}"/>
                </a:ext>
              </a:extLst>
            </p:cNvPr>
            <p:cNvSpPr txBox="1"/>
            <p:nvPr/>
          </p:nvSpPr>
          <p:spPr>
            <a:xfrm>
              <a:off x="3831028" y="5172735"/>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54" name="object 44">
              <a:extLst>
                <a:ext uri="{FF2B5EF4-FFF2-40B4-BE49-F238E27FC236}">
                  <a16:creationId xmlns:a16="http://schemas.microsoft.com/office/drawing/2014/main" id="{D0B487E3-E2EB-B74B-BFB4-B03085EB5374}"/>
                </a:ext>
              </a:extLst>
            </p:cNvPr>
            <p:cNvSpPr/>
            <p:nvPr/>
          </p:nvSpPr>
          <p:spPr>
            <a:xfrm>
              <a:off x="4244669" y="501253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6">
                <a:lumMod val="60000"/>
                <a:lumOff val="40000"/>
              </a:schemeClr>
            </a:solidFill>
          </p:spPr>
          <p:txBody>
            <a:bodyPr wrap="square" lIns="0" tIns="0" rIns="0" bIns="0" rtlCol="0"/>
            <a:lstStyle/>
            <a:p>
              <a:endParaRPr/>
            </a:p>
          </p:txBody>
        </p:sp>
        <p:sp>
          <p:nvSpPr>
            <p:cNvPr id="55" name="object 45">
              <a:extLst>
                <a:ext uri="{FF2B5EF4-FFF2-40B4-BE49-F238E27FC236}">
                  <a16:creationId xmlns:a16="http://schemas.microsoft.com/office/drawing/2014/main" id="{A764FFCA-783F-724C-B80E-C179AFB33F77}"/>
                </a:ext>
              </a:extLst>
            </p:cNvPr>
            <p:cNvSpPr/>
            <p:nvPr/>
          </p:nvSpPr>
          <p:spPr>
            <a:xfrm>
              <a:off x="4244669" y="501253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56" name="object 46">
              <a:extLst>
                <a:ext uri="{FF2B5EF4-FFF2-40B4-BE49-F238E27FC236}">
                  <a16:creationId xmlns:a16="http://schemas.microsoft.com/office/drawing/2014/main" id="{27EE022F-55CA-584C-A5B5-9DB2D2A68C72}"/>
                </a:ext>
              </a:extLst>
            </p:cNvPr>
            <p:cNvSpPr txBox="1"/>
            <p:nvPr/>
          </p:nvSpPr>
          <p:spPr>
            <a:xfrm>
              <a:off x="4674405" y="5172735"/>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grpSp>
      <p:sp>
        <p:nvSpPr>
          <p:cNvPr id="48" name="object 36">
            <a:extLst>
              <a:ext uri="{FF2B5EF4-FFF2-40B4-BE49-F238E27FC236}">
                <a16:creationId xmlns:a16="http://schemas.microsoft.com/office/drawing/2014/main" id="{768DC981-F846-B345-AEFD-79E8BDF7C5E4}"/>
              </a:ext>
            </a:extLst>
          </p:cNvPr>
          <p:cNvSpPr/>
          <p:nvPr/>
        </p:nvSpPr>
        <p:spPr>
          <a:xfrm>
            <a:off x="2867155" y="4081809"/>
            <a:ext cx="698795" cy="304800"/>
          </a:xfrm>
          <a:custGeom>
            <a:avLst/>
            <a:gdLst/>
            <a:ahLst/>
            <a:cxnLst/>
            <a:rect l="l" t="t" r="r" b="b"/>
            <a:pathLst>
              <a:path w="685800" h="304800">
                <a:moveTo>
                  <a:pt x="514350" y="0"/>
                </a:moveTo>
                <a:lnTo>
                  <a:pt x="514350" y="76200"/>
                </a:lnTo>
                <a:lnTo>
                  <a:pt x="0" y="76200"/>
                </a:lnTo>
                <a:lnTo>
                  <a:pt x="0" y="228600"/>
                </a:lnTo>
                <a:lnTo>
                  <a:pt x="514350" y="228600"/>
                </a:lnTo>
                <a:lnTo>
                  <a:pt x="514350" y="304800"/>
                </a:lnTo>
                <a:lnTo>
                  <a:pt x="685800" y="152400"/>
                </a:lnTo>
                <a:lnTo>
                  <a:pt x="514350" y="0"/>
                </a:lnTo>
                <a:close/>
              </a:path>
            </a:pathLst>
          </a:custGeom>
          <a:solidFill>
            <a:srgbClr val="FF5050"/>
          </a:solidFill>
          <a:ln>
            <a:solidFill>
              <a:schemeClr val="tx1"/>
            </a:solidFill>
          </a:ln>
        </p:spPr>
        <p:txBody>
          <a:bodyPr wrap="square" lIns="0" tIns="0" rIns="0" bIns="0" rtlCol="0"/>
          <a:lstStyle/>
          <a:p>
            <a:endParaRPr/>
          </a:p>
        </p:txBody>
      </p:sp>
      <p:sp>
        <p:nvSpPr>
          <p:cNvPr id="6" name="TextBox 5">
            <a:extLst>
              <a:ext uri="{FF2B5EF4-FFF2-40B4-BE49-F238E27FC236}">
                <a16:creationId xmlns:a16="http://schemas.microsoft.com/office/drawing/2014/main" id="{E92CD12E-703C-4A47-8B57-C98A5595AA17}"/>
              </a:ext>
            </a:extLst>
          </p:cNvPr>
          <p:cNvSpPr txBox="1"/>
          <p:nvPr/>
        </p:nvSpPr>
        <p:spPr>
          <a:xfrm>
            <a:off x="2843585" y="3573109"/>
            <a:ext cx="722365" cy="523220"/>
          </a:xfrm>
          <a:prstGeom prst="rect">
            <a:avLst/>
          </a:prstGeom>
          <a:noFill/>
        </p:spPr>
        <p:txBody>
          <a:bodyPr wrap="square" rtlCol="0">
            <a:spAutoFit/>
          </a:bodyPr>
          <a:lstStyle/>
          <a:p>
            <a:r>
              <a:rPr lang="en-US" sz="1400" dirty="0"/>
              <a:t>Group by key</a:t>
            </a:r>
          </a:p>
        </p:txBody>
      </p:sp>
      <p:grpSp>
        <p:nvGrpSpPr>
          <p:cNvPr id="7" name="Group 6">
            <a:extLst>
              <a:ext uri="{FF2B5EF4-FFF2-40B4-BE49-F238E27FC236}">
                <a16:creationId xmlns:a16="http://schemas.microsoft.com/office/drawing/2014/main" id="{50A6E4F4-5494-BD46-9CCF-5B6B6646D669}"/>
              </a:ext>
            </a:extLst>
          </p:cNvPr>
          <p:cNvGrpSpPr/>
          <p:nvPr/>
        </p:nvGrpSpPr>
        <p:grpSpPr>
          <a:xfrm>
            <a:off x="3587862" y="2214622"/>
            <a:ext cx="2752901" cy="3704449"/>
            <a:chOff x="4279282" y="2214622"/>
            <a:chExt cx="2752901" cy="3704449"/>
          </a:xfrm>
        </p:grpSpPr>
        <p:sp>
          <p:nvSpPr>
            <p:cNvPr id="59" name="object 55">
              <a:extLst>
                <a:ext uri="{FF2B5EF4-FFF2-40B4-BE49-F238E27FC236}">
                  <a16:creationId xmlns:a16="http://schemas.microsoft.com/office/drawing/2014/main" id="{870FC9F7-1274-3B48-82C3-01819EC7E632}"/>
                </a:ext>
              </a:extLst>
            </p:cNvPr>
            <p:cNvSpPr/>
            <p:nvPr/>
          </p:nvSpPr>
          <p:spPr>
            <a:xfrm>
              <a:off x="4367344" y="5385671"/>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60" name="object 56">
              <a:extLst>
                <a:ext uri="{FF2B5EF4-FFF2-40B4-BE49-F238E27FC236}">
                  <a16:creationId xmlns:a16="http://schemas.microsoft.com/office/drawing/2014/main" id="{1CE63208-FE31-864B-998C-BF8BAE446F80}"/>
                </a:ext>
              </a:extLst>
            </p:cNvPr>
            <p:cNvSpPr/>
            <p:nvPr/>
          </p:nvSpPr>
          <p:spPr>
            <a:xfrm>
              <a:off x="4367344" y="5385671"/>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61" name="object 57">
              <a:extLst>
                <a:ext uri="{FF2B5EF4-FFF2-40B4-BE49-F238E27FC236}">
                  <a16:creationId xmlns:a16="http://schemas.microsoft.com/office/drawing/2014/main" id="{09C1CE82-3FBC-1F43-A0A6-B3D28695501B}"/>
                </a:ext>
              </a:extLst>
            </p:cNvPr>
            <p:cNvSpPr txBox="1"/>
            <p:nvPr/>
          </p:nvSpPr>
          <p:spPr>
            <a:xfrm>
              <a:off x="4639503" y="5545872"/>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62" name="object 58">
              <a:extLst>
                <a:ext uri="{FF2B5EF4-FFF2-40B4-BE49-F238E27FC236}">
                  <a16:creationId xmlns:a16="http://schemas.microsoft.com/office/drawing/2014/main" id="{25165E07-B950-A549-B5C7-D02862A3F7F3}"/>
                </a:ext>
              </a:extLst>
            </p:cNvPr>
            <p:cNvSpPr/>
            <p:nvPr/>
          </p:nvSpPr>
          <p:spPr>
            <a:xfrm>
              <a:off x="5053144" y="5385671"/>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chemeClr val="accent6">
                <a:lumMod val="60000"/>
                <a:lumOff val="40000"/>
              </a:schemeClr>
            </a:solidFill>
          </p:spPr>
          <p:txBody>
            <a:bodyPr wrap="square" lIns="0" tIns="0" rIns="0" bIns="0" rtlCol="0"/>
            <a:lstStyle/>
            <a:p>
              <a:endParaRPr/>
            </a:p>
          </p:txBody>
        </p:sp>
        <p:sp>
          <p:nvSpPr>
            <p:cNvPr id="63" name="object 59">
              <a:extLst>
                <a:ext uri="{FF2B5EF4-FFF2-40B4-BE49-F238E27FC236}">
                  <a16:creationId xmlns:a16="http://schemas.microsoft.com/office/drawing/2014/main" id="{5C06CBDC-31A6-F04F-BD2A-C7ADA985A4DD}"/>
                </a:ext>
              </a:extLst>
            </p:cNvPr>
            <p:cNvSpPr/>
            <p:nvPr/>
          </p:nvSpPr>
          <p:spPr>
            <a:xfrm>
              <a:off x="5053144" y="5385671"/>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64" name="object 60">
              <a:extLst>
                <a:ext uri="{FF2B5EF4-FFF2-40B4-BE49-F238E27FC236}">
                  <a16:creationId xmlns:a16="http://schemas.microsoft.com/office/drawing/2014/main" id="{017B849A-9AA7-DC4A-B6BD-6C23807BDF33}"/>
                </a:ext>
              </a:extLst>
            </p:cNvPr>
            <p:cNvSpPr txBox="1"/>
            <p:nvPr/>
          </p:nvSpPr>
          <p:spPr>
            <a:xfrm>
              <a:off x="5405537" y="554587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65" name="object 61">
              <a:extLst>
                <a:ext uri="{FF2B5EF4-FFF2-40B4-BE49-F238E27FC236}">
                  <a16:creationId xmlns:a16="http://schemas.microsoft.com/office/drawing/2014/main" id="{4082DF58-5588-7444-B42A-380B744F79E7}"/>
                </a:ext>
              </a:extLst>
            </p:cNvPr>
            <p:cNvSpPr txBox="1"/>
            <p:nvPr/>
          </p:nvSpPr>
          <p:spPr>
            <a:xfrm>
              <a:off x="5009646" y="4716537"/>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a:latin typeface="Corbel"/>
                <a:cs typeface="Corbel"/>
              </a:endParaRPr>
            </a:p>
          </p:txBody>
        </p:sp>
        <p:sp>
          <p:nvSpPr>
            <p:cNvPr id="66" name="object 62">
              <a:extLst>
                <a:ext uri="{FF2B5EF4-FFF2-40B4-BE49-F238E27FC236}">
                  <a16:creationId xmlns:a16="http://schemas.microsoft.com/office/drawing/2014/main" id="{7EC7A725-95E2-4442-A47F-5C2D8B13B871}"/>
                </a:ext>
              </a:extLst>
            </p:cNvPr>
            <p:cNvSpPr/>
            <p:nvPr/>
          </p:nvSpPr>
          <p:spPr>
            <a:xfrm>
              <a:off x="4288983" y="2790978"/>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67" name="object 63">
              <a:extLst>
                <a:ext uri="{FF2B5EF4-FFF2-40B4-BE49-F238E27FC236}">
                  <a16:creationId xmlns:a16="http://schemas.microsoft.com/office/drawing/2014/main" id="{E4E52499-309B-0A49-ADD6-164D355A1648}"/>
                </a:ext>
              </a:extLst>
            </p:cNvPr>
            <p:cNvSpPr/>
            <p:nvPr/>
          </p:nvSpPr>
          <p:spPr>
            <a:xfrm>
              <a:off x="4288983" y="2790978"/>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68" name="object 64">
              <a:extLst>
                <a:ext uri="{FF2B5EF4-FFF2-40B4-BE49-F238E27FC236}">
                  <a16:creationId xmlns:a16="http://schemas.microsoft.com/office/drawing/2014/main" id="{F3C1E9C7-607E-A041-BBCC-0A57E81DF020}"/>
                </a:ext>
              </a:extLst>
            </p:cNvPr>
            <p:cNvSpPr txBox="1"/>
            <p:nvPr/>
          </p:nvSpPr>
          <p:spPr>
            <a:xfrm>
              <a:off x="4561142" y="2951179"/>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69" name="object 65">
              <a:extLst>
                <a:ext uri="{FF2B5EF4-FFF2-40B4-BE49-F238E27FC236}">
                  <a16:creationId xmlns:a16="http://schemas.microsoft.com/office/drawing/2014/main" id="{B03A681C-39BD-3446-BB74-118C5FE0E5B9}"/>
                </a:ext>
              </a:extLst>
            </p:cNvPr>
            <p:cNvSpPr/>
            <p:nvPr/>
          </p:nvSpPr>
          <p:spPr>
            <a:xfrm>
              <a:off x="49747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70" name="object 66">
              <a:extLst>
                <a:ext uri="{FF2B5EF4-FFF2-40B4-BE49-F238E27FC236}">
                  <a16:creationId xmlns:a16="http://schemas.microsoft.com/office/drawing/2014/main" id="{597E3121-733E-C749-ACD1-F81B11940743}"/>
                </a:ext>
              </a:extLst>
            </p:cNvPr>
            <p:cNvSpPr/>
            <p:nvPr/>
          </p:nvSpPr>
          <p:spPr>
            <a:xfrm>
              <a:off x="49747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71" name="object 67">
              <a:extLst>
                <a:ext uri="{FF2B5EF4-FFF2-40B4-BE49-F238E27FC236}">
                  <a16:creationId xmlns:a16="http://schemas.microsoft.com/office/drawing/2014/main" id="{6B3C16C2-5C24-0145-B017-131C3E54629E}"/>
                </a:ext>
              </a:extLst>
            </p:cNvPr>
            <p:cNvSpPr txBox="1"/>
            <p:nvPr/>
          </p:nvSpPr>
          <p:spPr>
            <a:xfrm>
              <a:off x="53271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72" name="object 68">
              <a:extLst>
                <a:ext uri="{FF2B5EF4-FFF2-40B4-BE49-F238E27FC236}">
                  <a16:creationId xmlns:a16="http://schemas.microsoft.com/office/drawing/2014/main" id="{F4D6CDA3-1088-5543-99B0-68F642A539A0}"/>
                </a:ext>
              </a:extLst>
            </p:cNvPr>
            <p:cNvSpPr/>
            <p:nvPr/>
          </p:nvSpPr>
          <p:spPr>
            <a:xfrm>
              <a:off x="4279282" y="3531308"/>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B48200"/>
            </a:solidFill>
          </p:spPr>
          <p:txBody>
            <a:bodyPr wrap="square" lIns="0" tIns="0" rIns="0" bIns="0" rtlCol="0"/>
            <a:lstStyle/>
            <a:p>
              <a:endParaRPr/>
            </a:p>
          </p:txBody>
        </p:sp>
        <p:sp>
          <p:nvSpPr>
            <p:cNvPr id="73" name="object 69">
              <a:extLst>
                <a:ext uri="{FF2B5EF4-FFF2-40B4-BE49-F238E27FC236}">
                  <a16:creationId xmlns:a16="http://schemas.microsoft.com/office/drawing/2014/main" id="{2BCFF985-0B4E-8C4F-A35A-D502888B9FAE}"/>
                </a:ext>
              </a:extLst>
            </p:cNvPr>
            <p:cNvSpPr/>
            <p:nvPr/>
          </p:nvSpPr>
          <p:spPr>
            <a:xfrm>
              <a:off x="4279282" y="3531308"/>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74" name="object 70">
              <a:extLst>
                <a:ext uri="{FF2B5EF4-FFF2-40B4-BE49-F238E27FC236}">
                  <a16:creationId xmlns:a16="http://schemas.microsoft.com/office/drawing/2014/main" id="{BAC3DFB8-270D-1149-8F14-FED27B8B9A7D}"/>
                </a:ext>
              </a:extLst>
            </p:cNvPr>
            <p:cNvSpPr txBox="1"/>
            <p:nvPr/>
          </p:nvSpPr>
          <p:spPr>
            <a:xfrm>
              <a:off x="4551441" y="3691509"/>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75" name="object 71">
              <a:extLst>
                <a:ext uri="{FF2B5EF4-FFF2-40B4-BE49-F238E27FC236}">
                  <a16:creationId xmlns:a16="http://schemas.microsoft.com/office/drawing/2014/main" id="{EBAA0CB6-591A-A74D-AE19-5FE397D3F372}"/>
                </a:ext>
              </a:extLst>
            </p:cNvPr>
            <p:cNvSpPr/>
            <p:nvPr/>
          </p:nvSpPr>
          <p:spPr>
            <a:xfrm>
              <a:off x="4965082" y="3531308"/>
              <a:ext cx="762000" cy="533400"/>
            </a:xfrm>
            <a:custGeom>
              <a:avLst/>
              <a:gdLst/>
              <a:ahLst/>
              <a:cxnLst/>
              <a:rect l="l" t="t" r="r" b="b"/>
              <a:pathLst>
                <a:path w="762000" h="533400">
                  <a:moveTo>
                    <a:pt x="762000" y="0"/>
                  </a:moveTo>
                  <a:lnTo>
                    <a:pt x="190500" y="0"/>
                  </a:lnTo>
                  <a:lnTo>
                    <a:pt x="0" y="533400"/>
                  </a:lnTo>
                  <a:lnTo>
                    <a:pt x="571500" y="533400"/>
                  </a:lnTo>
                  <a:lnTo>
                    <a:pt x="762000" y="0"/>
                  </a:lnTo>
                  <a:close/>
                </a:path>
              </a:pathLst>
            </a:custGeom>
            <a:solidFill>
              <a:schemeClr val="accent4">
                <a:lumMod val="60000"/>
                <a:lumOff val="40000"/>
              </a:schemeClr>
            </a:solidFill>
          </p:spPr>
          <p:txBody>
            <a:bodyPr wrap="square" lIns="0" tIns="0" rIns="0" bIns="0" rtlCol="0"/>
            <a:lstStyle/>
            <a:p>
              <a:endParaRPr/>
            </a:p>
          </p:txBody>
        </p:sp>
        <p:sp>
          <p:nvSpPr>
            <p:cNvPr id="76" name="object 72">
              <a:extLst>
                <a:ext uri="{FF2B5EF4-FFF2-40B4-BE49-F238E27FC236}">
                  <a16:creationId xmlns:a16="http://schemas.microsoft.com/office/drawing/2014/main" id="{6CFBF1E5-B747-6743-B96A-209A3A9720FC}"/>
                </a:ext>
              </a:extLst>
            </p:cNvPr>
            <p:cNvSpPr/>
            <p:nvPr/>
          </p:nvSpPr>
          <p:spPr>
            <a:xfrm>
              <a:off x="4965082" y="3531308"/>
              <a:ext cx="762000" cy="533400"/>
            </a:xfrm>
            <a:custGeom>
              <a:avLst/>
              <a:gdLst/>
              <a:ahLst/>
              <a:cxnLst/>
              <a:rect l="l" t="t" r="r" b="b"/>
              <a:pathLst>
                <a:path w="762000" h="533400">
                  <a:moveTo>
                    <a:pt x="0" y="533400"/>
                  </a:moveTo>
                  <a:lnTo>
                    <a:pt x="190500" y="0"/>
                  </a:lnTo>
                  <a:lnTo>
                    <a:pt x="762000" y="0"/>
                  </a:lnTo>
                  <a:lnTo>
                    <a:pt x="571500" y="533400"/>
                  </a:lnTo>
                  <a:lnTo>
                    <a:pt x="0" y="533400"/>
                  </a:lnTo>
                  <a:close/>
                </a:path>
              </a:pathLst>
            </a:custGeom>
            <a:ln w="9525">
              <a:solidFill>
                <a:srgbClr val="000000"/>
              </a:solidFill>
            </a:ln>
          </p:spPr>
          <p:txBody>
            <a:bodyPr wrap="square" lIns="0" tIns="0" rIns="0" bIns="0" rtlCol="0"/>
            <a:lstStyle/>
            <a:p>
              <a:endParaRPr/>
            </a:p>
          </p:txBody>
        </p:sp>
        <p:sp>
          <p:nvSpPr>
            <p:cNvPr id="77" name="object 73">
              <a:extLst>
                <a:ext uri="{FF2B5EF4-FFF2-40B4-BE49-F238E27FC236}">
                  <a16:creationId xmlns:a16="http://schemas.microsoft.com/office/drawing/2014/main" id="{D3E82FDC-AB90-294A-BD46-37ABE9DF3C51}"/>
                </a:ext>
              </a:extLst>
            </p:cNvPr>
            <p:cNvSpPr txBox="1"/>
            <p:nvPr/>
          </p:nvSpPr>
          <p:spPr>
            <a:xfrm>
              <a:off x="5278803" y="369150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78" name="object 74">
              <a:extLst>
                <a:ext uri="{FF2B5EF4-FFF2-40B4-BE49-F238E27FC236}">
                  <a16:creationId xmlns:a16="http://schemas.microsoft.com/office/drawing/2014/main" id="{EFCA4354-2818-3449-B71C-3BED0B822A6C}"/>
                </a:ext>
              </a:extLst>
            </p:cNvPr>
            <p:cNvSpPr/>
            <p:nvPr/>
          </p:nvSpPr>
          <p:spPr>
            <a:xfrm>
              <a:off x="5498482" y="353130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chemeClr val="accent4">
                <a:lumMod val="60000"/>
                <a:lumOff val="40000"/>
              </a:schemeClr>
            </a:solidFill>
          </p:spPr>
          <p:txBody>
            <a:bodyPr wrap="square" lIns="0" tIns="0" rIns="0" bIns="0" rtlCol="0"/>
            <a:lstStyle/>
            <a:p>
              <a:endParaRPr/>
            </a:p>
          </p:txBody>
        </p:sp>
        <p:sp>
          <p:nvSpPr>
            <p:cNvPr id="79" name="object 75">
              <a:extLst>
                <a:ext uri="{FF2B5EF4-FFF2-40B4-BE49-F238E27FC236}">
                  <a16:creationId xmlns:a16="http://schemas.microsoft.com/office/drawing/2014/main" id="{C7951408-6EF7-B148-AA32-939A717018B3}"/>
                </a:ext>
              </a:extLst>
            </p:cNvPr>
            <p:cNvSpPr/>
            <p:nvPr/>
          </p:nvSpPr>
          <p:spPr>
            <a:xfrm>
              <a:off x="5498482" y="353130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0" name="object 76">
              <a:extLst>
                <a:ext uri="{FF2B5EF4-FFF2-40B4-BE49-F238E27FC236}">
                  <a16:creationId xmlns:a16="http://schemas.microsoft.com/office/drawing/2014/main" id="{9922F364-9020-D84F-B58E-FD2C3D9CAAEB}"/>
                </a:ext>
              </a:extLst>
            </p:cNvPr>
            <p:cNvSpPr txBox="1"/>
            <p:nvPr/>
          </p:nvSpPr>
          <p:spPr>
            <a:xfrm>
              <a:off x="5850875" y="3691509"/>
              <a:ext cx="131445" cy="254000"/>
            </a:xfrm>
            <a:prstGeom prst="rect">
              <a:avLst/>
            </a:prstGeom>
            <a:solidFill>
              <a:schemeClr val="accent4">
                <a:lumMod val="60000"/>
                <a:lumOff val="40000"/>
              </a:schemeClr>
            </a:solidFill>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1" name="object 77">
              <a:extLst>
                <a:ext uri="{FF2B5EF4-FFF2-40B4-BE49-F238E27FC236}">
                  <a16:creationId xmlns:a16="http://schemas.microsoft.com/office/drawing/2014/main" id="{521ED136-1242-FA41-878F-D2DC191483D1}"/>
                </a:ext>
              </a:extLst>
            </p:cNvPr>
            <p:cNvSpPr/>
            <p:nvPr/>
          </p:nvSpPr>
          <p:spPr>
            <a:xfrm>
              <a:off x="55843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82" name="object 78">
              <a:extLst>
                <a:ext uri="{FF2B5EF4-FFF2-40B4-BE49-F238E27FC236}">
                  <a16:creationId xmlns:a16="http://schemas.microsoft.com/office/drawing/2014/main" id="{91CB528D-969F-3C42-A4A8-F3E0FADC1957}"/>
                </a:ext>
              </a:extLst>
            </p:cNvPr>
            <p:cNvSpPr/>
            <p:nvPr/>
          </p:nvSpPr>
          <p:spPr>
            <a:xfrm>
              <a:off x="55843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3" name="object 79">
              <a:extLst>
                <a:ext uri="{FF2B5EF4-FFF2-40B4-BE49-F238E27FC236}">
                  <a16:creationId xmlns:a16="http://schemas.microsoft.com/office/drawing/2014/main" id="{8F67E953-6E3D-824E-9D14-ED964E16C847}"/>
                </a:ext>
              </a:extLst>
            </p:cNvPr>
            <p:cNvSpPr txBox="1"/>
            <p:nvPr/>
          </p:nvSpPr>
          <p:spPr>
            <a:xfrm>
              <a:off x="59367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4" name="object 80">
              <a:extLst>
                <a:ext uri="{FF2B5EF4-FFF2-40B4-BE49-F238E27FC236}">
                  <a16:creationId xmlns:a16="http://schemas.microsoft.com/office/drawing/2014/main" id="{18276861-DBBE-3347-A56B-390A5B40FC4F}"/>
                </a:ext>
              </a:extLst>
            </p:cNvPr>
            <p:cNvSpPr/>
            <p:nvPr/>
          </p:nvSpPr>
          <p:spPr>
            <a:xfrm>
              <a:off x="61939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85" name="object 81">
              <a:extLst>
                <a:ext uri="{FF2B5EF4-FFF2-40B4-BE49-F238E27FC236}">
                  <a16:creationId xmlns:a16="http://schemas.microsoft.com/office/drawing/2014/main" id="{D792C598-406F-434B-B416-BD808ACA9CF4}"/>
                </a:ext>
              </a:extLst>
            </p:cNvPr>
            <p:cNvSpPr/>
            <p:nvPr/>
          </p:nvSpPr>
          <p:spPr>
            <a:xfrm>
              <a:off x="61939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6" name="object 82">
              <a:extLst>
                <a:ext uri="{FF2B5EF4-FFF2-40B4-BE49-F238E27FC236}">
                  <a16:creationId xmlns:a16="http://schemas.microsoft.com/office/drawing/2014/main" id="{CF7129D3-623F-A047-B999-EAC45D87B6B7}"/>
                </a:ext>
              </a:extLst>
            </p:cNvPr>
            <p:cNvSpPr txBox="1"/>
            <p:nvPr/>
          </p:nvSpPr>
          <p:spPr>
            <a:xfrm>
              <a:off x="65463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7" name="object 83">
              <a:extLst>
                <a:ext uri="{FF2B5EF4-FFF2-40B4-BE49-F238E27FC236}">
                  <a16:creationId xmlns:a16="http://schemas.microsoft.com/office/drawing/2014/main" id="{A0772799-2EA2-AB4F-B051-E324FC15699B}"/>
                </a:ext>
              </a:extLst>
            </p:cNvPr>
            <p:cNvSpPr txBox="1"/>
            <p:nvPr/>
          </p:nvSpPr>
          <p:spPr>
            <a:xfrm>
              <a:off x="4876800" y="2214622"/>
              <a:ext cx="1876688" cy="276999"/>
            </a:xfrm>
            <a:prstGeom prst="rect">
              <a:avLst/>
            </a:prstGeom>
          </p:spPr>
          <p:txBody>
            <a:bodyPr vert="horz" wrap="square" lIns="0" tIns="0" rIns="0" bIns="0" rtlCol="0">
              <a:spAutoFit/>
            </a:bodyPr>
            <a:lstStyle/>
            <a:p>
              <a:pPr marL="12700">
                <a:lnSpc>
                  <a:spcPct val="100000"/>
                </a:lnSpc>
              </a:pPr>
              <a:r>
                <a:rPr sz="1800" spc="-5" dirty="0">
                  <a:solidFill>
                    <a:srgbClr val="A01A06"/>
                  </a:solidFill>
                  <a:latin typeface="+mn-lt"/>
                  <a:cs typeface="Arial"/>
                </a:rPr>
                <a:t>K</a:t>
              </a:r>
              <a:r>
                <a:rPr sz="1800" spc="5" dirty="0">
                  <a:solidFill>
                    <a:srgbClr val="A01A06"/>
                  </a:solidFill>
                  <a:latin typeface="+mn-lt"/>
                  <a:cs typeface="Arial"/>
                </a:rPr>
                <a:t>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g</a:t>
              </a:r>
              <a:r>
                <a:rPr sz="1800" spc="-5" dirty="0">
                  <a:solidFill>
                    <a:srgbClr val="A01A06"/>
                  </a:solidFill>
                  <a:latin typeface="+mn-lt"/>
                  <a:cs typeface="Arial"/>
                </a:rPr>
                <a:t>r</a:t>
              </a:r>
              <a:r>
                <a:rPr sz="1800" dirty="0">
                  <a:solidFill>
                    <a:srgbClr val="A01A06"/>
                  </a:solidFill>
                  <a:latin typeface="+mn-lt"/>
                  <a:cs typeface="Arial"/>
                </a:rPr>
                <a:t>oups</a:t>
              </a:r>
            </a:p>
          </p:txBody>
        </p:sp>
      </p:grpSp>
      <p:sp>
        <p:nvSpPr>
          <p:cNvPr id="2" name="Slide Number Placeholder 1">
            <a:extLst>
              <a:ext uri="{FF2B5EF4-FFF2-40B4-BE49-F238E27FC236}">
                <a16:creationId xmlns:a16="http://schemas.microsoft.com/office/drawing/2014/main" id="{DDB3A930-6DF9-9442-9779-1271664556F9}"/>
              </a:ext>
            </a:extLst>
          </p:cNvPr>
          <p:cNvSpPr>
            <a:spLocks noGrp="1"/>
          </p:cNvSpPr>
          <p:nvPr>
            <p:ph type="sldNum" sz="quarter" idx="12"/>
          </p:nvPr>
        </p:nvSpPr>
        <p:spPr/>
        <p:txBody>
          <a:bodyPr/>
          <a:lstStyle/>
          <a:p>
            <a:pPr>
              <a:defRPr/>
            </a:pPr>
            <a:fld id="{29BF1C62-8831-3249-A433-009753E34508}" type="slidenum">
              <a:rPr lang="en-US" smtClean="0"/>
              <a:pPr>
                <a:defRPr/>
              </a:pPr>
              <a:t>40</a:t>
            </a:fld>
            <a:endParaRPr lang="en-US"/>
          </a:p>
        </p:txBody>
      </p:sp>
    </p:spTree>
    <p:extLst>
      <p:ext uri="{BB962C8B-B14F-4D97-AF65-F5344CB8AC3E}">
        <p14:creationId xmlns:p14="http://schemas.microsoft.com/office/powerpoint/2010/main" val="4004725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392113D1-9311-6147-B0A8-E835AC027934}"/>
              </a:ext>
            </a:extLst>
          </p:cNvPr>
          <p:cNvSpPr/>
          <p:nvPr/>
        </p:nvSpPr>
        <p:spPr bwMode="auto">
          <a:xfrm>
            <a:off x="254680" y="1333787"/>
            <a:ext cx="6146120" cy="5334000"/>
          </a:xfrm>
          <a:prstGeom prst="rect">
            <a:avLst/>
          </a:prstGeom>
          <a:solidFill>
            <a:schemeClr val="bg1">
              <a:lumMod val="9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2000" dirty="0"/>
          </a:p>
          <a:p>
            <a:pPr algn="ctr"/>
            <a:r>
              <a:rPr lang="en-US" sz="2000" dirty="0"/>
              <a:t>Shuffle/Group by Key Step</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The </a:t>
            </a:r>
            <a:r>
              <a:rPr lang="en-US" sz="3600" u="sng" dirty="0">
                <a:solidFill>
                  <a:srgbClr val="A01A06"/>
                </a:solidFill>
                <a:latin typeface="Calibri" panose="020F0502020204030204" pitchFamily="34" charset="0"/>
                <a:cs typeface="Calibri" panose="020F0502020204030204" pitchFamily="34" charset="0"/>
              </a:rPr>
              <a:t>Reduce</a:t>
            </a:r>
            <a:r>
              <a:rPr lang="en-US" sz="3600" dirty="0">
                <a:solidFill>
                  <a:srgbClr val="A01A06"/>
                </a:solidFill>
                <a:latin typeface="Calibri" panose="020F0502020204030204" pitchFamily="34" charset="0"/>
                <a:cs typeface="Calibri" panose="020F0502020204030204" pitchFamily="34" charset="0"/>
              </a:rPr>
              <a:t> Step</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3C148D0D-7944-894D-AC2D-8C225B937C9D}"/>
              </a:ext>
            </a:extLst>
          </p:cNvPr>
          <p:cNvGrpSpPr/>
          <p:nvPr/>
        </p:nvGrpSpPr>
        <p:grpSpPr>
          <a:xfrm>
            <a:off x="352555" y="2214622"/>
            <a:ext cx="2989554" cy="3678798"/>
            <a:chOff x="2912576" y="1867136"/>
            <a:chExt cx="2989554" cy="3678798"/>
          </a:xfrm>
        </p:grpSpPr>
        <p:sp>
          <p:nvSpPr>
            <p:cNvPr id="27" name="object 7">
              <a:extLst>
                <a:ext uri="{FF2B5EF4-FFF2-40B4-BE49-F238E27FC236}">
                  <a16:creationId xmlns:a16="http://schemas.microsoft.com/office/drawing/2014/main" id="{850719FC-4E30-7640-9087-EE0F3C18213A}"/>
                </a:ext>
              </a:extLst>
            </p:cNvPr>
            <p:cNvSpPr/>
            <p:nvPr/>
          </p:nvSpPr>
          <p:spPr>
            <a:xfrm>
              <a:off x="3561030" y="24443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28" name="object 8">
              <a:extLst>
                <a:ext uri="{FF2B5EF4-FFF2-40B4-BE49-F238E27FC236}">
                  <a16:creationId xmlns:a16="http://schemas.microsoft.com/office/drawing/2014/main" id="{1EE22BAF-61BF-694E-9170-953125C1B15B}"/>
                </a:ext>
              </a:extLst>
            </p:cNvPr>
            <p:cNvSpPr/>
            <p:nvPr/>
          </p:nvSpPr>
          <p:spPr>
            <a:xfrm>
              <a:off x="3561030" y="24443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E62C86FE-D09F-6A45-ADFB-F9FB4C4CF0D5}"/>
                </a:ext>
              </a:extLst>
            </p:cNvPr>
            <p:cNvSpPr/>
            <p:nvPr/>
          </p:nvSpPr>
          <p:spPr>
            <a:xfrm>
              <a:off x="4246830" y="24443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rgbClr val="F0AD00"/>
            </a:solidFill>
          </p:spPr>
          <p:txBody>
            <a:bodyPr wrap="square" lIns="0" tIns="0" rIns="0" bIns="0" rtlCol="0"/>
            <a:lstStyle/>
            <a:p>
              <a:endParaRPr/>
            </a:p>
          </p:txBody>
        </p:sp>
        <p:sp>
          <p:nvSpPr>
            <p:cNvPr id="30" name="object 10">
              <a:extLst>
                <a:ext uri="{FF2B5EF4-FFF2-40B4-BE49-F238E27FC236}">
                  <a16:creationId xmlns:a16="http://schemas.microsoft.com/office/drawing/2014/main" id="{262B59A5-59B0-9A4B-A9D1-48606B85A61C}"/>
                </a:ext>
              </a:extLst>
            </p:cNvPr>
            <p:cNvSpPr/>
            <p:nvPr/>
          </p:nvSpPr>
          <p:spPr>
            <a:xfrm>
              <a:off x="4246830" y="24443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1" name="object 11">
              <a:extLst>
                <a:ext uri="{FF2B5EF4-FFF2-40B4-BE49-F238E27FC236}">
                  <a16:creationId xmlns:a16="http://schemas.microsoft.com/office/drawing/2014/main" id="{20682199-B96A-4E43-8903-EF9A7A40C849}"/>
                </a:ext>
              </a:extLst>
            </p:cNvPr>
            <p:cNvSpPr/>
            <p:nvPr/>
          </p:nvSpPr>
          <p:spPr>
            <a:xfrm>
              <a:off x="3561030" y="31301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CC9900"/>
            </a:solidFill>
          </p:spPr>
          <p:txBody>
            <a:bodyPr wrap="square" lIns="0" tIns="0" rIns="0" bIns="0" rtlCol="0"/>
            <a:lstStyle/>
            <a:p>
              <a:endParaRPr/>
            </a:p>
          </p:txBody>
        </p:sp>
        <p:sp>
          <p:nvSpPr>
            <p:cNvPr id="32" name="object 12">
              <a:extLst>
                <a:ext uri="{FF2B5EF4-FFF2-40B4-BE49-F238E27FC236}">
                  <a16:creationId xmlns:a16="http://schemas.microsoft.com/office/drawing/2014/main" id="{C3611186-1964-3246-B38D-9193FA848C4F}"/>
                </a:ext>
              </a:extLst>
            </p:cNvPr>
            <p:cNvSpPr/>
            <p:nvPr/>
          </p:nvSpPr>
          <p:spPr>
            <a:xfrm>
              <a:off x="3561030" y="31301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C8E35CF1-2A13-064D-927B-6D6A2A249022}"/>
                </a:ext>
              </a:extLst>
            </p:cNvPr>
            <p:cNvSpPr/>
            <p:nvPr/>
          </p:nvSpPr>
          <p:spPr>
            <a:xfrm>
              <a:off x="4246830" y="31301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4">
                <a:lumMod val="60000"/>
                <a:lumOff val="40000"/>
              </a:schemeClr>
            </a:solidFill>
          </p:spPr>
          <p:txBody>
            <a:bodyPr wrap="square" lIns="0" tIns="0" rIns="0" bIns="0" rtlCol="0"/>
            <a:lstStyle/>
            <a:p>
              <a:endParaRPr/>
            </a:p>
          </p:txBody>
        </p:sp>
        <p:sp>
          <p:nvSpPr>
            <p:cNvPr id="34" name="object 14">
              <a:extLst>
                <a:ext uri="{FF2B5EF4-FFF2-40B4-BE49-F238E27FC236}">
                  <a16:creationId xmlns:a16="http://schemas.microsoft.com/office/drawing/2014/main" id="{BD0280EF-CBDC-C840-A32C-93E2012BA25D}"/>
                </a:ext>
              </a:extLst>
            </p:cNvPr>
            <p:cNvSpPr/>
            <p:nvPr/>
          </p:nvSpPr>
          <p:spPr>
            <a:xfrm>
              <a:off x="4246830" y="31301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02E12287-624A-224C-853C-B88D17333605}"/>
                </a:ext>
              </a:extLst>
            </p:cNvPr>
            <p:cNvSpPr txBox="1"/>
            <p:nvPr/>
          </p:nvSpPr>
          <p:spPr>
            <a:xfrm>
              <a:off x="2912576" y="1867136"/>
              <a:ext cx="2989554" cy="276999"/>
            </a:xfrm>
            <a:prstGeom prst="rect">
              <a:avLst/>
            </a:prstGeom>
          </p:spPr>
          <p:txBody>
            <a:bodyPr vert="horz" wrap="square" lIns="0" tIns="0" rIns="0" bIns="0" rtlCol="0">
              <a:spAutoFit/>
            </a:bodyPr>
            <a:lstStyle/>
            <a:p>
              <a:pPr marL="12700" marR="5080">
                <a:lnSpc>
                  <a:spcPct val="100000"/>
                </a:lnSpc>
              </a:pPr>
              <a:r>
                <a:rPr sz="1800" dirty="0">
                  <a:solidFill>
                    <a:srgbClr val="A01A06"/>
                  </a:solidFill>
                  <a:latin typeface="+mn-lt"/>
                  <a:cs typeface="Arial"/>
                </a:rPr>
                <a:t>Int</a:t>
              </a:r>
              <a:r>
                <a:rPr sz="1800" spc="5" dirty="0">
                  <a:solidFill>
                    <a:srgbClr val="A01A06"/>
                  </a:solidFill>
                  <a:latin typeface="+mn-lt"/>
                  <a:cs typeface="Arial"/>
                </a:rPr>
                <a:t>e</a:t>
              </a:r>
              <a:r>
                <a:rPr sz="1800" spc="-5" dirty="0">
                  <a:solidFill>
                    <a:srgbClr val="A01A06"/>
                  </a:solidFill>
                  <a:latin typeface="+mn-lt"/>
                  <a:cs typeface="Arial"/>
                </a:rPr>
                <a:t>r</a:t>
              </a:r>
              <a:r>
                <a:rPr sz="1800" spc="5" dirty="0">
                  <a:solidFill>
                    <a:srgbClr val="A01A06"/>
                  </a:solidFill>
                  <a:latin typeface="+mn-lt"/>
                  <a:cs typeface="Arial"/>
                </a:rPr>
                <a:t>me</a:t>
              </a:r>
              <a:r>
                <a:rPr sz="1800" dirty="0">
                  <a:solidFill>
                    <a:srgbClr val="A01A06"/>
                  </a:solidFill>
                  <a:latin typeface="+mn-lt"/>
                  <a:cs typeface="Arial"/>
                </a:rPr>
                <a:t>di</a:t>
              </a:r>
              <a:r>
                <a:rPr sz="1800" spc="5" dirty="0">
                  <a:solidFill>
                    <a:srgbClr val="A01A06"/>
                  </a:solidFill>
                  <a:latin typeface="+mn-lt"/>
                  <a:cs typeface="Arial"/>
                </a:rPr>
                <a:t>a</a:t>
              </a:r>
              <a:r>
                <a:rPr sz="1800" dirty="0">
                  <a:solidFill>
                    <a:srgbClr val="A01A06"/>
                  </a:solidFill>
                  <a:latin typeface="+mn-lt"/>
                  <a:cs typeface="Arial"/>
                </a:rPr>
                <a:t>te </a:t>
              </a:r>
              <a:r>
                <a:rPr sz="1800" spc="5" dirty="0">
                  <a:solidFill>
                    <a:srgbClr val="A01A06"/>
                  </a:solidFill>
                  <a:latin typeface="+mn-lt"/>
                  <a:cs typeface="Arial"/>
                </a:rPr>
                <a:t>ke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p</a:t>
              </a:r>
              <a:r>
                <a:rPr sz="1800" spc="5" dirty="0">
                  <a:solidFill>
                    <a:srgbClr val="A01A06"/>
                  </a:solidFill>
                  <a:latin typeface="+mn-lt"/>
                  <a:cs typeface="Arial"/>
                </a:rPr>
                <a:t>a</a:t>
              </a:r>
              <a:r>
                <a:rPr sz="1800" dirty="0">
                  <a:solidFill>
                    <a:srgbClr val="A01A06"/>
                  </a:solidFill>
                  <a:latin typeface="+mn-lt"/>
                  <a:cs typeface="Arial"/>
                </a:rPr>
                <a:t>i</a:t>
              </a:r>
              <a:r>
                <a:rPr lang="en-US" sz="1800" spc="-5" dirty="0">
                  <a:solidFill>
                    <a:srgbClr val="A01A06"/>
                  </a:solidFill>
                  <a:latin typeface="+mn-lt"/>
                  <a:cs typeface="Arial"/>
                </a:rPr>
                <a:t>rs</a:t>
              </a:r>
              <a:endParaRPr sz="1800" dirty="0">
                <a:solidFill>
                  <a:srgbClr val="A01A06"/>
                </a:solidFill>
                <a:latin typeface="+mn-lt"/>
                <a:cs typeface="Corbel"/>
              </a:endParaRPr>
            </a:p>
          </p:txBody>
        </p:sp>
        <p:sp>
          <p:nvSpPr>
            <p:cNvPr id="38" name="object 18">
              <a:extLst>
                <a:ext uri="{FF2B5EF4-FFF2-40B4-BE49-F238E27FC236}">
                  <a16:creationId xmlns:a16="http://schemas.microsoft.com/office/drawing/2014/main" id="{CE693287-A186-AA4C-BABC-C938954C5D6F}"/>
                </a:ext>
              </a:extLst>
            </p:cNvPr>
            <p:cNvSpPr txBox="1"/>
            <p:nvPr/>
          </p:nvSpPr>
          <p:spPr>
            <a:xfrm>
              <a:off x="3833189" y="32698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39" name="object 19">
              <a:extLst>
                <a:ext uri="{FF2B5EF4-FFF2-40B4-BE49-F238E27FC236}">
                  <a16:creationId xmlns:a16="http://schemas.microsoft.com/office/drawing/2014/main" id="{CE4A337B-73E7-9C4A-8D19-D87ABA1157D1}"/>
                </a:ext>
              </a:extLst>
            </p:cNvPr>
            <p:cNvSpPr txBox="1"/>
            <p:nvPr/>
          </p:nvSpPr>
          <p:spPr>
            <a:xfrm>
              <a:off x="4676566" y="32512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7" name="object 24">
              <a:extLst>
                <a:ext uri="{FF2B5EF4-FFF2-40B4-BE49-F238E27FC236}">
                  <a16:creationId xmlns:a16="http://schemas.microsoft.com/office/drawing/2014/main" id="{3D4C0A40-B41C-1241-9952-88449563354B}"/>
                </a:ext>
              </a:extLst>
            </p:cNvPr>
            <p:cNvSpPr txBox="1"/>
            <p:nvPr/>
          </p:nvSpPr>
          <p:spPr>
            <a:xfrm>
              <a:off x="3833189" y="25840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58" name="object 19">
              <a:extLst>
                <a:ext uri="{FF2B5EF4-FFF2-40B4-BE49-F238E27FC236}">
                  <a16:creationId xmlns:a16="http://schemas.microsoft.com/office/drawing/2014/main" id="{87B925D0-3CAA-6D42-8309-34138490A912}"/>
                </a:ext>
              </a:extLst>
            </p:cNvPr>
            <p:cNvSpPr txBox="1"/>
            <p:nvPr/>
          </p:nvSpPr>
          <p:spPr>
            <a:xfrm>
              <a:off x="4676407" y="258319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41" name="object 30">
              <a:extLst>
                <a:ext uri="{FF2B5EF4-FFF2-40B4-BE49-F238E27FC236}">
                  <a16:creationId xmlns:a16="http://schemas.microsoft.com/office/drawing/2014/main" id="{DE20865B-3348-DD49-B622-3779706CB1FB}"/>
                </a:ext>
              </a:extLst>
            </p:cNvPr>
            <p:cNvSpPr/>
            <p:nvPr/>
          </p:nvSpPr>
          <p:spPr>
            <a:xfrm>
              <a:off x="3561030" y="38159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60B5CC"/>
            </a:solidFill>
          </p:spPr>
          <p:txBody>
            <a:bodyPr wrap="square" lIns="0" tIns="0" rIns="0" bIns="0" rtlCol="0"/>
            <a:lstStyle/>
            <a:p>
              <a:endParaRPr/>
            </a:p>
          </p:txBody>
        </p:sp>
        <p:sp>
          <p:nvSpPr>
            <p:cNvPr id="42" name="object 31">
              <a:extLst>
                <a:ext uri="{FF2B5EF4-FFF2-40B4-BE49-F238E27FC236}">
                  <a16:creationId xmlns:a16="http://schemas.microsoft.com/office/drawing/2014/main" id="{919FF4A5-F7B0-4A40-AD1E-C32CAB302FF2}"/>
                </a:ext>
              </a:extLst>
            </p:cNvPr>
            <p:cNvSpPr/>
            <p:nvPr/>
          </p:nvSpPr>
          <p:spPr>
            <a:xfrm>
              <a:off x="3561030" y="38159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43" name="object 32">
              <a:extLst>
                <a:ext uri="{FF2B5EF4-FFF2-40B4-BE49-F238E27FC236}">
                  <a16:creationId xmlns:a16="http://schemas.microsoft.com/office/drawing/2014/main" id="{4EEA09B6-45E9-0E45-A406-BBADB229A1B5}"/>
                </a:ext>
              </a:extLst>
            </p:cNvPr>
            <p:cNvSpPr txBox="1"/>
            <p:nvPr/>
          </p:nvSpPr>
          <p:spPr>
            <a:xfrm>
              <a:off x="3833189" y="39556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44" name="object 33">
              <a:extLst>
                <a:ext uri="{FF2B5EF4-FFF2-40B4-BE49-F238E27FC236}">
                  <a16:creationId xmlns:a16="http://schemas.microsoft.com/office/drawing/2014/main" id="{F84A8D36-178D-A54B-AD77-8B654C51EE26}"/>
                </a:ext>
              </a:extLst>
            </p:cNvPr>
            <p:cNvSpPr/>
            <p:nvPr/>
          </p:nvSpPr>
          <p:spPr>
            <a:xfrm>
              <a:off x="4246830" y="38159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2">
                <a:lumMod val="60000"/>
                <a:lumOff val="40000"/>
              </a:schemeClr>
            </a:solidFill>
          </p:spPr>
          <p:txBody>
            <a:bodyPr wrap="square" lIns="0" tIns="0" rIns="0" bIns="0" rtlCol="0"/>
            <a:lstStyle/>
            <a:p>
              <a:endParaRPr/>
            </a:p>
          </p:txBody>
        </p:sp>
        <p:sp>
          <p:nvSpPr>
            <p:cNvPr id="45" name="object 34">
              <a:extLst>
                <a:ext uri="{FF2B5EF4-FFF2-40B4-BE49-F238E27FC236}">
                  <a16:creationId xmlns:a16="http://schemas.microsoft.com/office/drawing/2014/main" id="{79EE117E-9FF3-5C43-A9EA-F488B2CEB6BD}"/>
                </a:ext>
              </a:extLst>
            </p:cNvPr>
            <p:cNvSpPr/>
            <p:nvPr/>
          </p:nvSpPr>
          <p:spPr>
            <a:xfrm>
              <a:off x="4246830" y="38159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46" name="object 35">
              <a:extLst>
                <a:ext uri="{FF2B5EF4-FFF2-40B4-BE49-F238E27FC236}">
                  <a16:creationId xmlns:a16="http://schemas.microsoft.com/office/drawing/2014/main" id="{4AE1AA85-E769-964D-A2C4-96ACA186CF0F}"/>
                </a:ext>
              </a:extLst>
            </p:cNvPr>
            <p:cNvSpPr txBox="1"/>
            <p:nvPr/>
          </p:nvSpPr>
          <p:spPr>
            <a:xfrm>
              <a:off x="4676566" y="39370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0" name="object 40">
              <a:extLst>
                <a:ext uri="{FF2B5EF4-FFF2-40B4-BE49-F238E27FC236}">
                  <a16:creationId xmlns:a16="http://schemas.microsoft.com/office/drawing/2014/main" id="{1B77EF8D-057F-9844-B47E-134D57342B66}"/>
                </a:ext>
              </a:extLst>
            </p:cNvPr>
            <p:cNvSpPr txBox="1"/>
            <p:nvPr/>
          </p:nvSpPr>
          <p:spPr>
            <a:xfrm>
              <a:off x="4136617" y="4456372"/>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sp>
          <p:nvSpPr>
            <p:cNvPr id="51" name="object 41">
              <a:extLst>
                <a:ext uri="{FF2B5EF4-FFF2-40B4-BE49-F238E27FC236}">
                  <a16:creationId xmlns:a16="http://schemas.microsoft.com/office/drawing/2014/main" id="{CB837EB3-E44F-9D40-B9A7-1F288CA0DDB5}"/>
                </a:ext>
              </a:extLst>
            </p:cNvPr>
            <p:cNvSpPr/>
            <p:nvPr/>
          </p:nvSpPr>
          <p:spPr>
            <a:xfrm>
              <a:off x="3558869" y="501253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52" name="object 42">
              <a:extLst>
                <a:ext uri="{FF2B5EF4-FFF2-40B4-BE49-F238E27FC236}">
                  <a16:creationId xmlns:a16="http://schemas.microsoft.com/office/drawing/2014/main" id="{1E0B517B-D4E3-614D-88AE-C612729FA93C}"/>
                </a:ext>
              </a:extLst>
            </p:cNvPr>
            <p:cNvSpPr/>
            <p:nvPr/>
          </p:nvSpPr>
          <p:spPr>
            <a:xfrm>
              <a:off x="3558869" y="501253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53" name="object 43">
              <a:extLst>
                <a:ext uri="{FF2B5EF4-FFF2-40B4-BE49-F238E27FC236}">
                  <a16:creationId xmlns:a16="http://schemas.microsoft.com/office/drawing/2014/main" id="{15817CE4-2A2F-C64C-9976-7580A535AFBD}"/>
                </a:ext>
              </a:extLst>
            </p:cNvPr>
            <p:cNvSpPr txBox="1"/>
            <p:nvPr/>
          </p:nvSpPr>
          <p:spPr>
            <a:xfrm>
              <a:off x="3831028" y="5172735"/>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54" name="object 44">
              <a:extLst>
                <a:ext uri="{FF2B5EF4-FFF2-40B4-BE49-F238E27FC236}">
                  <a16:creationId xmlns:a16="http://schemas.microsoft.com/office/drawing/2014/main" id="{D0B487E3-E2EB-B74B-BFB4-B03085EB5374}"/>
                </a:ext>
              </a:extLst>
            </p:cNvPr>
            <p:cNvSpPr/>
            <p:nvPr/>
          </p:nvSpPr>
          <p:spPr>
            <a:xfrm>
              <a:off x="4244669" y="501253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6">
                <a:lumMod val="60000"/>
                <a:lumOff val="40000"/>
              </a:schemeClr>
            </a:solidFill>
          </p:spPr>
          <p:txBody>
            <a:bodyPr wrap="square" lIns="0" tIns="0" rIns="0" bIns="0" rtlCol="0"/>
            <a:lstStyle/>
            <a:p>
              <a:endParaRPr/>
            </a:p>
          </p:txBody>
        </p:sp>
        <p:sp>
          <p:nvSpPr>
            <p:cNvPr id="55" name="object 45">
              <a:extLst>
                <a:ext uri="{FF2B5EF4-FFF2-40B4-BE49-F238E27FC236}">
                  <a16:creationId xmlns:a16="http://schemas.microsoft.com/office/drawing/2014/main" id="{A764FFCA-783F-724C-B80E-C179AFB33F77}"/>
                </a:ext>
              </a:extLst>
            </p:cNvPr>
            <p:cNvSpPr/>
            <p:nvPr/>
          </p:nvSpPr>
          <p:spPr>
            <a:xfrm>
              <a:off x="4244669" y="501253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56" name="object 46">
              <a:extLst>
                <a:ext uri="{FF2B5EF4-FFF2-40B4-BE49-F238E27FC236}">
                  <a16:creationId xmlns:a16="http://schemas.microsoft.com/office/drawing/2014/main" id="{27EE022F-55CA-584C-A5B5-9DB2D2A68C72}"/>
                </a:ext>
              </a:extLst>
            </p:cNvPr>
            <p:cNvSpPr txBox="1"/>
            <p:nvPr/>
          </p:nvSpPr>
          <p:spPr>
            <a:xfrm>
              <a:off x="4674405" y="5172735"/>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grpSp>
      <p:sp>
        <p:nvSpPr>
          <p:cNvPr id="48" name="object 36">
            <a:extLst>
              <a:ext uri="{FF2B5EF4-FFF2-40B4-BE49-F238E27FC236}">
                <a16:creationId xmlns:a16="http://schemas.microsoft.com/office/drawing/2014/main" id="{768DC981-F846-B345-AEFD-79E8BDF7C5E4}"/>
              </a:ext>
            </a:extLst>
          </p:cNvPr>
          <p:cNvSpPr/>
          <p:nvPr/>
        </p:nvSpPr>
        <p:spPr>
          <a:xfrm>
            <a:off x="2867155" y="4081809"/>
            <a:ext cx="698795" cy="304800"/>
          </a:xfrm>
          <a:custGeom>
            <a:avLst/>
            <a:gdLst/>
            <a:ahLst/>
            <a:cxnLst/>
            <a:rect l="l" t="t" r="r" b="b"/>
            <a:pathLst>
              <a:path w="685800" h="304800">
                <a:moveTo>
                  <a:pt x="514350" y="0"/>
                </a:moveTo>
                <a:lnTo>
                  <a:pt x="514350" y="76200"/>
                </a:lnTo>
                <a:lnTo>
                  <a:pt x="0" y="76200"/>
                </a:lnTo>
                <a:lnTo>
                  <a:pt x="0" y="228600"/>
                </a:lnTo>
                <a:lnTo>
                  <a:pt x="514350" y="228600"/>
                </a:lnTo>
                <a:lnTo>
                  <a:pt x="514350" y="304800"/>
                </a:lnTo>
                <a:lnTo>
                  <a:pt x="685800" y="152400"/>
                </a:lnTo>
                <a:lnTo>
                  <a:pt x="514350" y="0"/>
                </a:lnTo>
                <a:close/>
              </a:path>
            </a:pathLst>
          </a:custGeom>
          <a:solidFill>
            <a:srgbClr val="FF5050"/>
          </a:solidFill>
          <a:ln>
            <a:solidFill>
              <a:schemeClr val="tx1"/>
            </a:solidFill>
          </a:ln>
        </p:spPr>
        <p:txBody>
          <a:bodyPr wrap="square" lIns="0" tIns="0" rIns="0" bIns="0" rtlCol="0"/>
          <a:lstStyle/>
          <a:p>
            <a:endParaRPr/>
          </a:p>
        </p:txBody>
      </p:sp>
      <p:sp>
        <p:nvSpPr>
          <p:cNvPr id="6" name="TextBox 5">
            <a:extLst>
              <a:ext uri="{FF2B5EF4-FFF2-40B4-BE49-F238E27FC236}">
                <a16:creationId xmlns:a16="http://schemas.microsoft.com/office/drawing/2014/main" id="{E92CD12E-703C-4A47-8B57-C98A5595AA17}"/>
              </a:ext>
            </a:extLst>
          </p:cNvPr>
          <p:cNvSpPr txBox="1"/>
          <p:nvPr/>
        </p:nvSpPr>
        <p:spPr>
          <a:xfrm>
            <a:off x="2843585" y="3573109"/>
            <a:ext cx="722365" cy="523220"/>
          </a:xfrm>
          <a:prstGeom prst="rect">
            <a:avLst/>
          </a:prstGeom>
          <a:noFill/>
        </p:spPr>
        <p:txBody>
          <a:bodyPr wrap="square" rtlCol="0">
            <a:spAutoFit/>
          </a:bodyPr>
          <a:lstStyle/>
          <a:p>
            <a:r>
              <a:rPr lang="en-US" sz="1400" dirty="0"/>
              <a:t>Group by key</a:t>
            </a:r>
          </a:p>
        </p:txBody>
      </p:sp>
      <p:grpSp>
        <p:nvGrpSpPr>
          <p:cNvPr id="7" name="Group 6">
            <a:extLst>
              <a:ext uri="{FF2B5EF4-FFF2-40B4-BE49-F238E27FC236}">
                <a16:creationId xmlns:a16="http://schemas.microsoft.com/office/drawing/2014/main" id="{50A6E4F4-5494-BD46-9CCF-5B6B6646D669}"/>
              </a:ext>
            </a:extLst>
          </p:cNvPr>
          <p:cNvGrpSpPr/>
          <p:nvPr/>
        </p:nvGrpSpPr>
        <p:grpSpPr>
          <a:xfrm>
            <a:off x="3587862" y="2214622"/>
            <a:ext cx="2752901" cy="3704449"/>
            <a:chOff x="4279282" y="2214622"/>
            <a:chExt cx="2752901" cy="3704449"/>
          </a:xfrm>
        </p:grpSpPr>
        <p:sp>
          <p:nvSpPr>
            <p:cNvPr id="59" name="object 55">
              <a:extLst>
                <a:ext uri="{FF2B5EF4-FFF2-40B4-BE49-F238E27FC236}">
                  <a16:creationId xmlns:a16="http://schemas.microsoft.com/office/drawing/2014/main" id="{870FC9F7-1274-3B48-82C3-01819EC7E632}"/>
                </a:ext>
              </a:extLst>
            </p:cNvPr>
            <p:cNvSpPr/>
            <p:nvPr/>
          </p:nvSpPr>
          <p:spPr>
            <a:xfrm>
              <a:off x="4367344" y="5385671"/>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60" name="object 56">
              <a:extLst>
                <a:ext uri="{FF2B5EF4-FFF2-40B4-BE49-F238E27FC236}">
                  <a16:creationId xmlns:a16="http://schemas.microsoft.com/office/drawing/2014/main" id="{1CE63208-FE31-864B-998C-BF8BAE446F80}"/>
                </a:ext>
              </a:extLst>
            </p:cNvPr>
            <p:cNvSpPr/>
            <p:nvPr/>
          </p:nvSpPr>
          <p:spPr>
            <a:xfrm>
              <a:off x="4367344" y="5385671"/>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61" name="object 57">
              <a:extLst>
                <a:ext uri="{FF2B5EF4-FFF2-40B4-BE49-F238E27FC236}">
                  <a16:creationId xmlns:a16="http://schemas.microsoft.com/office/drawing/2014/main" id="{09C1CE82-3FBC-1F43-A0A6-B3D28695501B}"/>
                </a:ext>
              </a:extLst>
            </p:cNvPr>
            <p:cNvSpPr txBox="1"/>
            <p:nvPr/>
          </p:nvSpPr>
          <p:spPr>
            <a:xfrm>
              <a:off x="4639503" y="5545872"/>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62" name="object 58">
              <a:extLst>
                <a:ext uri="{FF2B5EF4-FFF2-40B4-BE49-F238E27FC236}">
                  <a16:creationId xmlns:a16="http://schemas.microsoft.com/office/drawing/2014/main" id="{25165E07-B950-A549-B5C7-D02862A3F7F3}"/>
                </a:ext>
              </a:extLst>
            </p:cNvPr>
            <p:cNvSpPr/>
            <p:nvPr/>
          </p:nvSpPr>
          <p:spPr>
            <a:xfrm>
              <a:off x="5053144" y="5385671"/>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chemeClr val="accent6">
                <a:lumMod val="60000"/>
                <a:lumOff val="40000"/>
              </a:schemeClr>
            </a:solidFill>
          </p:spPr>
          <p:txBody>
            <a:bodyPr wrap="square" lIns="0" tIns="0" rIns="0" bIns="0" rtlCol="0"/>
            <a:lstStyle/>
            <a:p>
              <a:endParaRPr/>
            </a:p>
          </p:txBody>
        </p:sp>
        <p:sp>
          <p:nvSpPr>
            <p:cNvPr id="63" name="object 59">
              <a:extLst>
                <a:ext uri="{FF2B5EF4-FFF2-40B4-BE49-F238E27FC236}">
                  <a16:creationId xmlns:a16="http://schemas.microsoft.com/office/drawing/2014/main" id="{5C06CBDC-31A6-F04F-BD2A-C7ADA985A4DD}"/>
                </a:ext>
              </a:extLst>
            </p:cNvPr>
            <p:cNvSpPr/>
            <p:nvPr/>
          </p:nvSpPr>
          <p:spPr>
            <a:xfrm>
              <a:off x="5053144" y="5385671"/>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64" name="object 60">
              <a:extLst>
                <a:ext uri="{FF2B5EF4-FFF2-40B4-BE49-F238E27FC236}">
                  <a16:creationId xmlns:a16="http://schemas.microsoft.com/office/drawing/2014/main" id="{017B849A-9AA7-DC4A-B6BD-6C23807BDF33}"/>
                </a:ext>
              </a:extLst>
            </p:cNvPr>
            <p:cNvSpPr txBox="1"/>
            <p:nvPr/>
          </p:nvSpPr>
          <p:spPr>
            <a:xfrm>
              <a:off x="5405537" y="554587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65" name="object 61">
              <a:extLst>
                <a:ext uri="{FF2B5EF4-FFF2-40B4-BE49-F238E27FC236}">
                  <a16:creationId xmlns:a16="http://schemas.microsoft.com/office/drawing/2014/main" id="{4082DF58-5588-7444-B42A-380B744F79E7}"/>
                </a:ext>
              </a:extLst>
            </p:cNvPr>
            <p:cNvSpPr txBox="1"/>
            <p:nvPr/>
          </p:nvSpPr>
          <p:spPr>
            <a:xfrm>
              <a:off x="5009646" y="4716537"/>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a:latin typeface="Corbel"/>
                <a:cs typeface="Corbel"/>
              </a:endParaRPr>
            </a:p>
          </p:txBody>
        </p:sp>
        <p:sp>
          <p:nvSpPr>
            <p:cNvPr id="66" name="object 62">
              <a:extLst>
                <a:ext uri="{FF2B5EF4-FFF2-40B4-BE49-F238E27FC236}">
                  <a16:creationId xmlns:a16="http://schemas.microsoft.com/office/drawing/2014/main" id="{7EC7A725-95E2-4442-A47F-5C2D8B13B871}"/>
                </a:ext>
              </a:extLst>
            </p:cNvPr>
            <p:cNvSpPr/>
            <p:nvPr/>
          </p:nvSpPr>
          <p:spPr>
            <a:xfrm>
              <a:off x="4288983" y="2790978"/>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67" name="object 63">
              <a:extLst>
                <a:ext uri="{FF2B5EF4-FFF2-40B4-BE49-F238E27FC236}">
                  <a16:creationId xmlns:a16="http://schemas.microsoft.com/office/drawing/2014/main" id="{E4E52499-309B-0A49-ADD6-164D355A1648}"/>
                </a:ext>
              </a:extLst>
            </p:cNvPr>
            <p:cNvSpPr/>
            <p:nvPr/>
          </p:nvSpPr>
          <p:spPr>
            <a:xfrm>
              <a:off x="4288983" y="2790978"/>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68" name="object 64">
              <a:extLst>
                <a:ext uri="{FF2B5EF4-FFF2-40B4-BE49-F238E27FC236}">
                  <a16:creationId xmlns:a16="http://schemas.microsoft.com/office/drawing/2014/main" id="{F3C1E9C7-607E-A041-BBCC-0A57E81DF020}"/>
                </a:ext>
              </a:extLst>
            </p:cNvPr>
            <p:cNvSpPr txBox="1"/>
            <p:nvPr/>
          </p:nvSpPr>
          <p:spPr>
            <a:xfrm>
              <a:off x="4561142" y="2951179"/>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69" name="object 65">
              <a:extLst>
                <a:ext uri="{FF2B5EF4-FFF2-40B4-BE49-F238E27FC236}">
                  <a16:creationId xmlns:a16="http://schemas.microsoft.com/office/drawing/2014/main" id="{B03A681C-39BD-3446-BB74-118C5FE0E5B9}"/>
                </a:ext>
              </a:extLst>
            </p:cNvPr>
            <p:cNvSpPr/>
            <p:nvPr/>
          </p:nvSpPr>
          <p:spPr>
            <a:xfrm>
              <a:off x="49747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70" name="object 66">
              <a:extLst>
                <a:ext uri="{FF2B5EF4-FFF2-40B4-BE49-F238E27FC236}">
                  <a16:creationId xmlns:a16="http://schemas.microsoft.com/office/drawing/2014/main" id="{597E3121-733E-C749-ACD1-F81B11940743}"/>
                </a:ext>
              </a:extLst>
            </p:cNvPr>
            <p:cNvSpPr/>
            <p:nvPr/>
          </p:nvSpPr>
          <p:spPr>
            <a:xfrm>
              <a:off x="49747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71" name="object 67">
              <a:extLst>
                <a:ext uri="{FF2B5EF4-FFF2-40B4-BE49-F238E27FC236}">
                  <a16:creationId xmlns:a16="http://schemas.microsoft.com/office/drawing/2014/main" id="{6B3C16C2-5C24-0145-B017-131C3E54629E}"/>
                </a:ext>
              </a:extLst>
            </p:cNvPr>
            <p:cNvSpPr txBox="1"/>
            <p:nvPr/>
          </p:nvSpPr>
          <p:spPr>
            <a:xfrm>
              <a:off x="53271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72" name="object 68">
              <a:extLst>
                <a:ext uri="{FF2B5EF4-FFF2-40B4-BE49-F238E27FC236}">
                  <a16:creationId xmlns:a16="http://schemas.microsoft.com/office/drawing/2014/main" id="{F4D6CDA3-1088-5543-99B0-68F642A539A0}"/>
                </a:ext>
              </a:extLst>
            </p:cNvPr>
            <p:cNvSpPr/>
            <p:nvPr/>
          </p:nvSpPr>
          <p:spPr>
            <a:xfrm>
              <a:off x="4279282" y="3531308"/>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B48200"/>
            </a:solidFill>
          </p:spPr>
          <p:txBody>
            <a:bodyPr wrap="square" lIns="0" tIns="0" rIns="0" bIns="0" rtlCol="0"/>
            <a:lstStyle/>
            <a:p>
              <a:endParaRPr/>
            </a:p>
          </p:txBody>
        </p:sp>
        <p:sp>
          <p:nvSpPr>
            <p:cNvPr id="73" name="object 69">
              <a:extLst>
                <a:ext uri="{FF2B5EF4-FFF2-40B4-BE49-F238E27FC236}">
                  <a16:creationId xmlns:a16="http://schemas.microsoft.com/office/drawing/2014/main" id="{2BCFF985-0B4E-8C4F-A35A-D502888B9FAE}"/>
                </a:ext>
              </a:extLst>
            </p:cNvPr>
            <p:cNvSpPr/>
            <p:nvPr/>
          </p:nvSpPr>
          <p:spPr>
            <a:xfrm>
              <a:off x="4279282" y="3531308"/>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74" name="object 70">
              <a:extLst>
                <a:ext uri="{FF2B5EF4-FFF2-40B4-BE49-F238E27FC236}">
                  <a16:creationId xmlns:a16="http://schemas.microsoft.com/office/drawing/2014/main" id="{BAC3DFB8-270D-1149-8F14-FED27B8B9A7D}"/>
                </a:ext>
              </a:extLst>
            </p:cNvPr>
            <p:cNvSpPr txBox="1"/>
            <p:nvPr/>
          </p:nvSpPr>
          <p:spPr>
            <a:xfrm>
              <a:off x="4551441" y="3691509"/>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75" name="object 71">
              <a:extLst>
                <a:ext uri="{FF2B5EF4-FFF2-40B4-BE49-F238E27FC236}">
                  <a16:creationId xmlns:a16="http://schemas.microsoft.com/office/drawing/2014/main" id="{EBAA0CB6-591A-A74D-AE19-5FE397D3F372}"/>
                </a:ext>
              </a:extLst>
            </p:cNvPr>
            <p:cNvSpPr/>
            <p:nvPr/>
          </p:nvSpPr>
          <p:spPr>
            <a:xfrm>
              <a:off x="4965082" y="3531308"/>
              <a:ext cx="762000" cy="533400"/>
            </a:xfrm>
            <a:custGeom>
              <a:avLst/>
              <a:gdLst/>
              <a:ahLst/>
              <a:cxnLst/>
              <a:rect l="l" t="t" r="r" b="b"/>
              <a:pathLst>
                <a:path w="762000" h="533400">
                  <a:moveTo>
                    <a:pt x="762000" y="0"/>
                  </a:moveTo>
                  <a:lnTo>
                    <a:pt x="190500" y="0"/>
                  </a:lnTo>
                  <a:lnTo>
                    <a:pt x="0" y="533400"/>
                  </a:lnTo>
                  <a:lnTo>
                    <a:pt x="571500" y="533400"/>
                  </a:lnTo>
                  <a:lnTo>
                    <a:pt x="762000" y="0"/>
                  </a:lnTo>
                  <a:close/>
                </a:path>
              </a:pathLst>
            </a:custGeom>
            <a:solidFill>
              <a:schemeClr val="accent4">
                <a:lumMod val="60000"/>
                <a:lumOff val="40000"/>
              </a:schemeClr>
            </a:solidFill>
          </p:spPr>
          <p:txBody>
            <a:bodyPr wrap="square" lIns="0" tIns="0" rIns="0" bIns="0" rtlCol="0"/>
            <a:lstStyle/>
            <a:p>
              <a:endParaRPr/>
            </a:p>
          </p:txBody>
        </p:sp>
        <p:sp>
          <p:nvSpPr>
            <p:cNvPr id="76" name="object 72">
              <a:extLst>
                <a:ext uri="{FF2B5EF4-FFF2-40B4-BE49-F238E27FC236}">
                  <a16:creationId xmlns:a16="http://schemas.microsoft.com/office/drawing/2014/main" id="{6CFBF1E5-B747-6743-B96A-209A3A9720FC}"/>
                </a:ext>
              </a:extLst>
            </p:cNvPr>
            <p:cNvSpPr/>
            <p:nvPr/>
          </p:nvSpPr>
          <p:spPr>
            <a:xfrm>
              <a:off x="4965082" y="3531308"/>
              <a:ext cx="762000" cy="533400"/>
            </a:xfrm>
            <a:custGeom>
              <a:avLst/>
              <a:gdLst/>
              <a:ahLst/>
              <a:cxnLst/>
              <a:rect l="l" t="t" r="r" b="b"/>
              <a:pathLst>
                <a:path w="762000" h="533400">
                  <a:moveTo>
                    <a:pt x="0" y="533400"/>
                  </a:moveTo>
                  <a:lnTo>
                    <a:pt x="190500" y="0"/>
                  </a:lnTo>
                  <a:lnTo>
                    <a:pt x="762000" y="0"/>
                  </a:lnTo>
                  <a:lnTo>
                    <a:pt x="571500" y="533400"/>
                  </a:lnTo>
                  <a:lnTo>
                    <a:pt x="0" y="533400"/>
                  </a:lnTo>
                  <a:close/>
                </a:path>
              </a:pathLst>
            </a:custGeom>
            <a:ln w="9525">
              <a:solidFill>
                <a:srgbClr val="000000"/>
              </a:solidFill>
            </a:ln>
          </p:spPr>
          <p:txBody>
            <a:bodyPr wrap="square" lIns="0" tIns="0" rIns="0" bIns="0" rtlCol="0"/>
            <a:lstStyle/>
            <a:p>
              <a:endParaRPr/>
            </a:p>
          </p:txBody>
        </p:sp>
        <p:sp>
          <p:nvSpPr>
            <p:cNvPr id="77" name="object 73">
              <a:extLst>
                <a:ext uri="{FF2B5EF4-FFF2-40B4-BE49-F238E27FC236}">
                  <a16:creationId xmlns:a16="http://schemas.microsoft.com/office/drawing/2014/main" id="{D3E82FDC-AB90-294A-BD46-37ABE9DF3C51}"/>
                </a:ext>
              </a:extLst>
            </p:cNvPr>
            <p:cNvSpPr txBox="1"/>
            <p:nvPr/>
          </p:nvSpPr>
          <p:spPr>
            <a:xfrm>
              <a:off x="5278803" y="369150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78" name="object 74">
              <a:extLst>
                <a:ext uri="{FF2B5EF4-FFF2-40B4-BE49-F238E27FC236}">
                  <a16:creationId xmlns:a16="http://schemas.microsoft.com/office/drawing/2014/main" id="{EFCA4354-2818-3449-B71C-3BED0B822A6C}"/>
                </a:ext>
              </a:extLst>
            </p:cNvPr>
            <p:cNvSpPr/>
            <p:nvPr/>
          </p:nvSpPr>
          <p:spPr>
            <a:xfrm>
              <a:off x="5498482" y="353130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chemeClr val="accent4">
                <a:lumMod val="60000"/>
                <a:lumOff val="40000"/>
              </a:schemeClr>
            </a:solidFill>
          </p:spPr>
          <p:txBody>
            <a:bodyPr wrap="square" lIns="0" tIns="0" rIns="0" bIns="0" rtlCol="0"/>
            <a:lstStyle/>
            <a:p>
              <a:endParaRPr/>
            </a:p>
          </p:txBody>
        </p:sp>
        <p:sp>
          <p:nvSpPr>
            <p:cNvPr id="79" name="object 75">
              <a:extLst>
                <a:ext uri="{FF2B5EF4-FFF2-40B4-BE49-F238E27FC236}">
                  <a16:creationId xmlns:a16="http://schemas.microsoft.com/office/drawing/2014/main" id="{C7951408-6EF7-B148-AA32-939A717018B3}"/>
                </a:ext>
              </a:extLst>
            </p:cNvPr>
            <p:cNvSpPr/>
            <p:nvPr/>
          </p:nvSpPr>
          <p:spPr>
            <a:xfrm>
              <a:off x="5498482" y="353130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0" name="object 76">
              <a:extLst>
                <a:ext uri="{FF2B5EF4-FFF2-40B4-BE49-F238E27FC236}">
                  <a16:creationId xmlns:a16="http://schemas.microsoft.com/office/drawing/2014/main" id="{9922F364-9020-D84F-B58E-FD2C3D9CAAEB}"/>
                </a:ext>
              </a:extLst>
            </p:cNvPr>
            <p:cNvSpPr txBox="1"/>
            <p:nvPr/>
          </p:nvSpPr>
          <p:spPr>
            <a:xfrm>
              <a:off x="5850875" y="3691509"/>
              <a:ext cx="131445" cy="254000"/>
            </a:xfrm>
            <a:prstGeom prst="rect">
              <a:avLst/>
            </a:prstGeom>
            <a:solidFill>
              <a:schemeClr val="accent4">
                <a:lumMod val="60000"/>
                <a:lumOff val="40000"/>
              </a:schemeClr>
            </a:solidFill>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1" name="object 77">
              <a:extLst>
                <a:ext uri="{FF2B5EF4-FFF2-40B4-BE49-F238E27FC236}">
                  <a16:creationId xmlns:a16="http://schemas.microsoft.com/office/drawing/2014/main" id="{521ED136-1242-FA41-878F-D2DC191483D1}"/>
                </a:ext>
              </a:extLst>
            </p:cNvPr>
            <p:cNvSpPr/>
            <p:nvPr/>
          </p:nvSpPr>
          <p:spPr>
            <a:xfrm>
              <a:off x="55843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82" name="object 78">
              <a:extLst>
                <a:ext uri="{FF2B5EF4-FFF2-40B4-BE49-F238E27FC236}">
                  <a16:creationId xmlns:a16="http://schemas.microsoft.com/office/drawing/2014/main" id="{91CB528D-969F-3C42-A4A8-F3E0FADC1957}"/>
                </a:ext>
              </a:extLst>
            </p:cNvPr>
            <p:cNvSpPr/>
            <p:nvPr/>
          </p:nvSpPr>
          <p:spPr>
            <a:xfrm>
              <a:off x="55843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3" name="object 79">
              <a:extLst>
                <a:ext uri="{FF2B5EF4-FFF2-40B4-BE49-F238E27FC236}">
                  <a16:creationId xmlns:a16="http://schemas.microsoft.com/office/drawing/2014/main" id="{8F67E953-6E3D-824E-9D14-ED964E16C847}"/>
                </a:ext>
              </a:extLst>
            </p:cNvPr>
            <p:cNvSpPr txBox="1"/>
            <p:nvPr/>
          </p:nvSpPr>
          <p:spPr>
            <a:xfrm>
              <a:off x="59367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4" name="object 80">
              <a:extLst>
                <a:ext uri="{FF2B5EF4-FFF2-40B4-BE49-F238E27FC236}">
                  <a16:creationId xmlns:a16="http://schemas.microsoft.com/office/drawing/2014/main" id="{18276861-DBBE-3347-A56B-390A5B40FC4F}"/>
                </a:ext>
              </a:extLst>
            </p:cNvPr>
            <p:cNvSpPr/>
            <p:nvPr/>
          </p:nvSpPr>
          <p:spPr>
            <a:xfrm>
              <a:off x="61939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85" name="object 81">
              <a:extLst>
                <a:ext uri="{FF2B5EF4-FFF2-40B4-BE49-F238E27FC236}">
                  <a16:creationId xmlns:a16="http://schemas.microsoft.com/office/drawing/2014/main" id="{D792C598-406F-434B-B416-BD808ACA9CF4}"/>
                </a:ext>
              </a:extLst>
            </p:cNvPr>
            <p:cNvSpPr/>
            <p:nvPr/>
          </p:nvSpPr>
          <p:spPr>
            <a:xfrm>
              <a:off x="61939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6" name="object 82">
              <a:extLst>
                <a:ext uri="{FF2B5EF4-FFF2-40B4-BE49-F238E27FC236}">
                  <a16:creationId xmlns:a16="http://schemas.microsoft.com/office/drawing/2014/main" id="{CF7129D3-623F-A047-B999-EAC45D87B6B7}"/>
                </a:ext>
              </a:extLst>
            </p:cNvPr>
            <p:cNvSpPr txBox="1"/>
            <p:nvPr/>
          </p:nvSpPr>
          <p:spPr>
            <a:xfrm>
              <a:off x="65463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7" name="object 83">
              <a:extLst>
                <a:ext uri="{FF2B5EF4-FFF2-40B4-BE49-F238E27FC236}">
                  <a16:creationId xmlns:a16="http://schemas.microsoft.com/office/drawing/2014/main" id="{A0772799-2EA2-AB4F-B051-E324FC15699B}"/>
                </a:ext>
              </a:extLst>
            </p:cNvPr>
            <p:cNvSpPr txBox="1"/>
            <p:nvPr/>
          </p:nvSpPr>
          <p:spPr>
            <a:xfrm>
              <a:off x="4876800" y="2214622"/>
              <a:ext cx="1876688" cy="276999"/>
            </a:xfrm>
            <a:prstGeom prst="rect">
              <a:avLst/>
            </a:prstGeom>
          </p:spPr>
          <p:txBody>
            <a:bodyPr vert="horz" wrap="square" lIns="0" tIns="0" rIns="0" bIns="0" rtlCol="0">
              <a:spAutoFit/>
            </a:bodyPr>
            <a:lstStyle/>
            <a:p>
              <a:pPr marL="12700">
                <a:lnSpc>
                  <a:spcPct val="100000"/>
                </a:lnSpc>
              </a:pPr>
              <a:r>
                <a:rPr sz="1800" spc="-5" dirty="0">
                  <a:solidFill>
                    <a:srgbClr val="A01A06"/>
                  </a:solidFill>
                  <a:latin typeface="+mn-lt"/>
                  <a:cs typeface="Arial"/>
                </a:rPr>
                <a:t>K</a:t>
              </a:r>
              <a:r>
                <a:rPr sz="1800" spc="5" dirty="0">
                  <a:solidFill>
                    <a:srgbClr val="A01A06"/>
                  </a:solidFill>
                  <a:latin typeface="+mn-lt"/>
                  <a:cs typeface="Arial"/>
                </a:rPr>
                <a:t>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g</a:t>
              </a:r>
              <a:r>
                <a:rPr sz="1800" spc="-5" dirty="0">
                  <a:solidFill>
                    <a:srgbClr val="A01A06"/>
                  </a:solidFill>
                  <a:latin typeface="+mn-lt"/>
                  <a:cs typeface="Arial"/>
                </a:rPr>
                <a:t>r</a:t>
              </a:r>
              <a:r>
                <a:rPr sz="1800" dirty="0">
                  <a:solidFill>
                    <a:srgbClr val="A01A06"/>
                  </a:solidFill>
                  <a:latin typeface="+mn-lt"/>
                  <a:cs typeface="Arial"/>
                </a:rPr>
                <a:t>oups</a:t>
              </a:r>
            </a:p>
          </p:txBody>
        </p:sp>
      </p:grpSp>
      <p:grpSp>
        <p:nvGrpSpPr>
          <p:cNvPr id="14" name="Group 13">
            <a:extLst>
              <a:ext uri="{FF2B5EF4-FFF2-40B4-BE49-F238E27FC236}">
                <a16:creationId xmlns:a16="http://schemas.microsoft.com/office/drawing/2014/main" id="{4D4C74BC-9866-A244-86DA-C7A6225F5148}"/>
              </a:ext>
            </a:extLst>
          </p:cNvPr>
          <p:cNvGrpSpPr/>
          <p:nvPr/>
        </p:nvGrpSpPr>
        <p:grpSpPr>
          <a:xfrm>
            <a:off x="6404895" y="2676678"/>
            <a:ext cx="2203160" cy="647707"/>
            <a:chOff x="6404895" y="2676678"/>
            <a:chExt cx="2203160" cy="647707"/>
          </a:xfrm>
        </p:grpSpPr>
        <p:sp>
          <p:nvSpPr>
            <p:cNvPr id="89" name="object 30">
              <a:extLst>
                <a:ext uri="{FF2B5EF4-FFF2-40B4-BE49-F238E27FC236}">
                  <a16:creationId xmlns:a16="http://schemas.microsoft.com/office/drawing/2014/main" id="{20813CCF-0B8D-7B4E-8A21-6B002BB67D60}"/>
                </a:ext>
              </a:extLst>
            </p:cNvPr>
            <p:cNvSpPr/>
            <p:nvPr/>
          </p:nvSpPr>
          <p:spPr>
            <a:xfrm>
              <a:off x="6404895" y="2955448"/>
              <a:ext cx="790319" cy="329184"/>
            </a:xfrm>
            <a:custGeom>
              <a:avLst/>
              <a:gdLst/>
              <a:ahLst/>
              <a:cxnLst/>
              <a:rect l="l" t="t" r="r" b="b"/>
              <a:pathLst>
                <a:path w="990600" h="228600">
                  <a:moveTo>
                    <a:pt x="742950" y="0"/>
                  </a:moveTo>
                  <a:lnTo>
                    <a:pt x="742950" y="57150"/>
                  </a:lnTo>
                  <a:lnTo>
                    <a:pt x="0" y="57150"/>
                  </a:lnTo>
                  <a:lnTo>
                    <a:pt x="0" y="171450"/>
                  </a:lnTo>
                  <a:lnTo>
                    <a:pt x="742950" y="171450"/>
                  </a:lnTo>
                  <a:lnTo>
                    <a:pt x="742950" y="228600"/>
                  </a:lnTo>
                  <a:lnTo>
                    <a:pt x="990600" y="114300"/>
                  </a:lnTo>
                  <a:lnTo>
                    <a:pt x="742950" y="0"/>
                  </a:lnTo>
                  <a:close/>
                </a:path>
              </a:pathLst>
            </a:custGeom>
            <a:solidFill>
              <a:srgbClr val="FF5050"/>
            </a:solidFill>
            <a:ln>
              <a:solidFill>
                <a:schemeClr val="tx1"/>
              </a:solidFill>
            </a:ln>
          </p:spPr>
          <p:txBody>
            <a:bodyPr wrap="square" lIns="0" tIns="0" rIns="0" bIns="0" rtlCol="0"/>
            <a:lstStyle/>
            <a:p>
              <a:endParaRPr/>
            </a:p>
          </p:txBody>
        </p:sp>
        <p:sp>
          <p:nvSpPr>
            <p:cNvPr id="91" name="object 32">
              <a:extLst>
                <a:ext uri="{FF2B5EF4-FFF2-40B4-BE49-F238E27FC236}">
                  <a16:creationId xmlns:a16="http://schemas.microsoft.com/office/drawing/2014/main" id="{C76CD893-2BC8-9740-994B-17972BAE0668}"/>
                </a:ext>
              </a:extLst>
            </p:cNvPr>
            <p:cNvSpPr txBox="1"/>
            <p:nvPr/>
          </p:nvSpPr>
          <p:spPr>
            <a:xfrm>
              <a:off x="6442053" y="2676678"/>
              <a:ext cx="691515" cy="254000"/>
            </a:xfrm>
            <a:prstGeom prst="rect">
              <a:avLst/>
            </a:prstGeom>
          </p:spPr>
          <p:txBody>
            <a:bodyPr vert="horz" wrap="square" lIns="0" tIns="0" rIns="0" bIns="0" rtlCol="0">
              <a:spAutoFit/>
            </a:bodyPr>
            <a:lstStyle/>
            <a:p>
              <a:pPr marL="12700">
                <a:lnSpc>
                  <a:spcPct val="100000"/>
                </a:lnSpc>
              </a:pPr>
              <a:r>
                <a:rPr sz="1800" b="1" spc="-20" dirty="0">
                  <a:latin typeface="Corbel"/>
                  <a:cs typeface="Corbel"/>
                </a:rPr>
                <a:t>r</a:t>
              </a:r>
              <a:r>
                <a:rPr sz="1800" b="1" spc="-25" dirty="0">
                  <a:latin typeface="Corbel"/>
                  <a:cs typeface="Corbel"/>
                </a:rPr>
                <a:t>e</a:t>
              </a:r>
              <a:r>
                <a:rPr sz="1800" b="1" spc="-10" dirty="0">
                  <a:latin typeface="Corbel"/>
                  <a:cs typeface="Corbel"/>
                </a:rPr>
                <a:t>du</a:t>
              </a:r>
              <a:r>
                <a:rPr sz="1800" b="1" spc="-15" dirty="0">
                  <a:latin typeface="Corbel"/>
                  <a:cs typeface="Corbel"/>
                </a:rPr>
                <a:t>c</a:t>
              </a:r>
              <a:r>
                <a:rPr sz="1800" b="1" spc="-10" dirty="0">
                  <a:latin typeface="Corbel"/>
                  <a:cs typeface="Corbel"/>
                </a:rPr>
                <a:t>e</a:t>
              </a:r>
              <a:endParaRPr sz="1800" dirty="0">
                <a:latin typeface="Corbel"/>
                <a:cs typeface="Corbel"/>
              </a:endParaRPr>
            </a:p>
          </p:txBody>
        </p:sp>
        <p:sp>
          <p:nvSpPr>
            <p:cNvPr id="92" name="object 36">
              <a:extLst>
                <a:ext uri="{FF2B5EF4-FFF2-40B4-BE49-F238E27FC236}">
                  <a16:creationId xmlns:a16="http://schemas.microsoft.com/office/drawing/2014/main" id="{B2E3FCA7-DAB3-E548-A0C8-C7E3B511E300}"/>
                </a:ext>
              </a:extLst>
            </p:cNvPr>
            <p:cNvSpPr/>
            <p:nvPr/>
          </p:nvSpPr>
          <p:spPr>
            <a:xfrm>
              <a:off x="7312655" y="2790985"/>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93" name="object 37">
              <a:extLst>
                <a:ext uri="{FF2B5EF4-FFF2-40B4-BE49-F238E27FC236}">
                  <a16:creationId xmlns:a16="http://schemas.microsoft.com/office/drawing/2014/main" id="{04FEF116-33DE-A64B-999D-147018D35D5F}"/>
                </a:ext>
              </a:extLst>
            </p:cNvPr>
            <p:cNvSpPr/>
            <p:nvPr/>
          </p:nvSpPr>
          <p:spPr>
            <a:xfrm>
              <a:off x="7312655" y="2790985"/>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94" name="object 38">
              <a:extLst>
                <a:ext uri="{FF2B5EF4-FFF2-40B4-BE49-F238E27FC236}">
                  <a16:creationId xmlns:a16="http://schemas.microsoft.com/office/drawing/2014/main" id="{50C92B21-55E1-C644-B3E0-34BF194DE3CA}"/>
                </a:ext>
              </a:extLst>
            </p:cNvPr>
            <p:cNvSpPr txBox="1"/>
            <p:nvPr/>
          </p:nvSpPr>
          <p:spPr>
            <a:xfrm>
              <a:off x="7584814" y="2951186"/>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95" name="object 39">
              <a:extLst>
                <a:ext uri="{FF2B5EF4-FFF2-40B4-BE49-F238E27FC236}">
                  <a16:creationId xmlns:a16="http://schemas.microsoft.com/office/drawing/2014/main" id="{5F52F7FD-6B1D-834C-978D-F58F4E73E8E8}"/>
                </a:ext>
              </a:extLst>
            </p:cNvPr>
            <p:cNvSpPr/>
            <p:nvPr/>
          </p:nvSpPr>
          <p:spPr>
            <a:xfrm>
              <a:off x="8074655" y="2790978"/>
              <a:ext cx="533400" cy="533400"/>
            </a:xfrm>
            <a:custGeom>
              <a:avLst/>
              <a:gdLst/>
              <a:ahLst/>
              <a:cxnLst/>
              <a:rect l="l" t="t" r="r" b="b"/>
              <a:pathLst>
                <a:path w="533400" h="533400">
                  <a:moveTo>
                    <a:pt x="377177" y="0"/>
                  </a:moveTo>
                  <a:lnTo>
                    <a:pt x="156222" y="0"/>
                  </a:lnTo>
                  <a:lnTo>
                    <a:pt x="0" y="156222"/>
                  </a:lnTo>
                  <a:lnTo>
                    <a:pt x="0" y="377189"/>
                  </a:lnTo>
                  <a:lnTo>
                    <a:pt x="156222" y="533399"/>
                  </a:lnTo>
                  <a:lnTo>
                    <a:pt x="377177" y="533399"/>
                  </a:lnTo>
                  <a:lnTo>
                    <a:pt x="533400" y="377189"/>
                  </a:lnTo>
                  <a:lnTo>
                    <a:pt x="533400" y="156222"/>
                  </a:lnTo>
                  <a:lnTo>
                    <a:pt x="377177" y="0"/>
                  </a:lnTo>
                  <a:close/>
                </a:path>
              </a:pathLst>
            </a:custGeom>
            <a:solidFill>
              <a:srgbClr val="F0AD00"/>
            </a:solidFill>
          </p:spPr>
          <p:txBody>
            <a:bodyPr wrap="square" lIns="0" tIns="0" rIns="0" bIns="0" rtlCol="0"/>
            <a:lstStyle/>
            <a:p>
              <a:endParaRPr/>
            </a:p>
          </p:txBody>
        </p:sp>
        <p:sp>
          <p:nvSpPr>
            <p:cNvPr id="96" name="object 40">
              <a:extLst>
                <a:ext uri="{FF2B5EF4-FFF2-40B4-BE49-F238E27FC236}">
                  <a16:creationId xmlns:a16="http://schemas.microsoft.com/office/drawing/2014/main" id="{43590D3E-4767-6841-BB77-9D16036561D2}"/>
                </a:ext>
              </a:extLst>
            </p:cNvPr>
            <p:cNvSpPr/>
            <p:nvPr/>
          </p:nvSpPr>
          <p:spPr>
            <a:xfrm>
              <a:off x="8074655" y="2790978"/>
              <a:ext cx="533400" cy="533400"/>
            </a:xfrm>
            <a:custGeom>
              <a:avLst/>
              <a:gdLst/>
              <a:ahLst/>
              <a:cxnLst/>
              <a:rect l="l" t="t" r="r" b="b"/>
              <a:pathLst>
                <a:path w="533400" h="533400">
                  <a:moveTo>
                    <a:pt x="0" y="156222"/>
                  </a:moveTo>
                  <a:lnTo>
                    <a:pt x="156222" y="0"/>
                  </a:lnTo>
                  <a:lnTo>
                    <a:pt x="377177" y="0"/>
                  </a:lnTo>
                  <a:lnTo>
                    <a:pt x="533400" y="156222"/>
                  </a:lnTo>
                  <a:lnTo>
                    <a:pt x="533400" y="377189"/>
                  </a:lnTo>
                  <a:lnTo>
                    <a:pt x="377177" y="533399"/>
                  </a:lnTo>
                  <a:lnTo>
                    <a:pt x="156222" y="533399"/>
                  </a:lnTo>
                  <a:lnTo>
                    <a:pt x="0" y="377189"/>
                  </a:lnTo>
                  <a:lnTo>
                    <a:pt x="0" y="156222"/>
                  </a:lnTo>
                  <a:close/>
                </a:path>
              </a:pathLst>
            </a:custGeom>
            <a:ln w="9525">
              <a:solidFill>
                <a:srgbClr val="000000"/>
              </a:solidFill>
            </a:ln>
          </p:spPr>
          <p:txBody>
            <a:bodyPr wrap="square" lIns="0" tIns="0" rIns="0" bIns="0" rtlCol="0"/>
            <a:lstStyle/>
            <a:p>
              <a:endParaRPr/>
            </a:p>
          </p:txBody>
        </p:sp>
        <p:sp>
          <p:nvSpPr>
            <p:cNvPr id="97" name="object 41">
              <a:extLst>
                <a:ext uri="{FF2B5EF4-FFF2-40B4-BE49-F238E27FC236}">
                  <a16:creationId xmlns:a16="http://schemas.microsoft.com/office/drawing/2014/main" id="{23E0785B-9AFD-F248-AF12-4486D47B59DC}"/>
                </a:ext>
              </a:extLst>
            </p:cNvPr>
            <p:cNvSpPr txBox="1"/>
            <p:nvPr/>
          </p:nvSpPr>
          <p:spPr>
            <a:xfrm>
              <a:off x="8305614" y="2930427"/>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grpSp>
      <p:sp>
        <p:nvSpPr>
          <p:cNvPr id="8" name="Rectangle 7">
            <a:extLst>
              <a:ext uri="{FF2B5EF4-FFF2-40B4-BE49-F238E27FC236}">
                <a16:creationId xmlns:a16="http://schemas.microsoft.com/office/drawing/2014/main" id="{8B969FEE-785E-E443-BB6A-BC8E227C00DA}"/>
              </a:ext>
            </a:extLst>
          </p:cNvPr>
          <p:cNvSpPr/>
          <p:nvPr/>
        </p:nvSpPr>
        <p:spPr>
          <a:xfrm>
            <a:off x="6629400" y="2167256"/>
            <a:ext cx="2514600" cy="369332"/>
          </a:xfrm>
          <a:prstGeom prst="rect">
            <a:avLst/>
          </a:prstGeom>
        </p:spPr>
        <p:txBody>
          <a:bodyPr wrap="square">
            <a:spAutoFit/>
          </a:bodyPr>
          <a:lstStyle/>
          <a:p>
            <a:r>
              <a:rPr lang="en-US" sz="1800" dirty="0">
                <a:solidFill>
                  <a:srgbClr val="A01A06"/>
                </a:solidFill>
              </a:rPr>
              <a:t>Output key-value pairs</a:t>
            </a:r>
          </a:p>
        </p:txBody>
      </p:sp>
      <p:sp>
        <p:nvSpPr>
          <p:cNvPr id="2" name="Slide Number Placeholder 1">
            <a:extLst>
              <a:ext uri="{FF2B5EF4-FFF2-40B4-BE49-F238E27FC236}">
                <a16:creationId xmlns:a16="http://schemas.microsoft.com/office/drawing/2014/main" id="{7E323652-2491-124F-9F51-B81EC10B74BD}"/>
              </a:ext>
            </a:extLst>
          </p:cNvPr>
          <p:cNvSpPr>
            <a:spLocks noGrp="1"/>
          </p:cNvSpPr>
          <p:nvPr>
            <p:ph type="sldNum" sz="quarter" idx="12"/>
          </p:nvPr>
        </p:nvSpPr>
        <p:spPr/>
        <p:txBody>
          <a:bodyPr/>
          <a:lstStyle/>
          <a:p>
            <a:pPr>
              <a:defRPr/>
            </a:pPr>
            <a:fld id="{29BF1C62-8831-3249-A433-009753E34508}" type="slidenum">
              <a:rPr lang="en-US" smtClean="0"/>
              <a:pPr>
                <a:defRPr/>
              </a:pPr>
              <a:t>41</a:t>
            </a:fld>
            <a:endParaRPr lang="en-US"/>
          </a:p>
        </p:txBody>
      </p:sp>
    </p:spTree>
    <p:extLst>
      <p:ext uri="{BB962C8B-B14F-4D97-AF65-F5344CB8AC3E}">
        <p14:creationId xmlns:p14="http://schemas.microsoft.com/office/powerpoint/2010/main" val="2000882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392113D1-9311-6147-B0A8-E835AC027934}"/>
              </a:ext>
            </a:extLst>
          </p:cNvPr>
          <p:cNvSpPr/>
          <p:nvPr/>
        </p:nvSpPr>
        <p:spPr bwMode="auto">
          <a:xfrm>
            <a:off x="254680" y="1333787"/>
            <a:ext cx="6146120" cy="5334000"/>
          </a:xfrm>
          <a:prstGeom prst="rect">
            <a:avLst/>
          </a:prstGeom>
          <a:solidFill>
            <a:schemeClr val="bg1">
              <a:lumMod val="95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2000" dirty="0"/>
          </a:p>
          <a:p>
            <a:pPr algn="ctr"/>
            <a:r>
              <a:rPr lang="en-US" sz="2000" dirty="0"/>
              <a:t>Shuffle/Group by Key Step</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charset="0"/>
              <a:ea typeface="ＭＳ Ｐゴシック" charset="0"/>
            </a:endParaRPr>
          </a:p>
        </p:txBody>
      </p:sp>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The </a:t>
            </a:r>
            <a:r>
              <a:rPr lang="en-US" sz="3600" u="sng" dirty="0">
                <a:solidFill>
                  <a:srgbClr val="A01A06"/>
                </a:solidFill>
                <a:latin typeface="Calibri" panose="020F0502020204030204" pitchFamily="34" charset="0"/>
                <a:cs typeface="Calibri" panose="020F0502020204030204" pitchFamily="34" charset="0"/>
              </a:rPr>
              <a:t>Reduce</a:t>
            </a:r>
            <a:r>
              <a:rPr lang="en-US" sz="3600" dirty="0">
                <a:solidFill>
                  <a:srgbClr val="A01A06"/>
                </a:solidFill>
                <a:latin typeface="Calibri" panose="020F0502020204030204" pitchFamily="34" charset="0"/>
                <a:cs typeface="Calibri" panose="020F0502020204030204" pitchFamily="34" charset="0"/>
              </a:rPr>
              <a:t> Step</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3C148D0D-7944-894D-AC2D-8C225B937C9D}"/>
              </a:ext>
            </a:extLst>
          </p:cNvPr>
          <p:cNvGrpSpPr/>
          <p:nvPr/>
        </p:nvGrpSpPr>
        <p:grpSpPr>
          <a:xfrm>
            <a:off x="352555" y="2214622"/>
            <a:ext cx="2989554" cy="3678798"/>
            <a:chOff x="2912576" y="1867136"/>
            <a:chExt cx="2989554" cy="3678798"/>
          </a:xfrm>
        </p:grpSpPr>
        <p:sp>
          <p:nvSpPr>
            <p:cNvPr id="27" name="object 7">
              <a:extLst>
                <a:ext uri="{FF2B5EF4-FFF2-40B4-BE49-F238E27FC236}">
                  <a16:creationId xmlns:a16="http://schemas.microsoft.com/office/drawing/2014/main" id="{850719FC-4E30-7640-9087-EE0F3C18213A}"/>
                </a:ext>
              </a:extLst>
            </p:cNvPr>
            <p:cNvSpPr/>
            <p:nvPr/>
          </p:nvSpPr>
          <p:spPr>
            <a:xfrm>
              <a:off x="3561030" y="24443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28" name="object 8">
              <a:extLst>
                <a:ext uri="{FF2B5EF4-FFF2-40B4-BE49-F238E27FC236}">
                  <a16:creationId xmlns:a16="http://schemas.microsoft.com/office/drawing/2014/main" id="{1EE22BAF-61BF-694E-9170-953125C1B15B}"/>
                </a:ext>
              </a:extLst>
            </p:cNvPr>
            <p:cNvSpPr/>
            <p:nvPr/>
          </p:nvSpPr>
          <p:spPr>
            <a:xfrm>
              <a:off x="3561030" y="24443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29" name="object 9">
              <a:extLst>
                <a:ext uri="{FF2B5EF4-FFF2-40B4-BE49-F238E27FC236}">
                  <a16:creationId xmlns:a16="http://schemas.microsoft.com/office/drawing/2014/main" id="{E62C86FE-D09F-6A45-ADFB-F9FB4C4CF0D5}"/>
                </a:ext>
              </a:extLst>
            </p:cNvPr>
            <p:cNvSpPr/>
            <p:nvPr/>
          </p:nvSpPr>
          <p:spPr>
            <a:xfrm>
              <a:off x="4246830" y="24443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rgbClr val="F0AD00"/>
            </a:solidFill>
          </p:spPr>
          <p:txBody>
            <a:bodyPr wrap="square" lIns="0" tIns="0" rIns="0" bIns="0" rtlCol="0"/>
            <a:lstStyle/>
            <a:p>
              <a:endParaRPr/>
            </a:p>
          </p:txBody>
        </p:sp>
        <p:sp>
          <p:nvSpPr>
            <p:cNvPr id="30" name="object 10">
              <a:extLst>
                <a:ext uri="{FF2B5EF4-FFF2-40B4-BE49-F238E27FC236}">
                  <a16:creationId xmlns:a16="http://schemas.microsoft.com/office/drawing/2014/main" id="{262B59A5-59B0-9A4B-A9D1-48606B85A61C}"/>
                </a:ext>
              </a:extLst>
            </p:cNvPr>
            <p:cNvSpPr/>
            <p:nvPr/>
          </p:nvSpPr>
          <p:spPr>
            <a:xfrm>
              <a:off x="4246830" y="24443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1" name="object 11">
              <a:extLst>
                <a:ext uri="{FF2B5EF4-FFF2-40B4-BE49-F238E27FC236}">
                  <a16:creationId xmlns:a16="http://schemas.microsoft.com/office/drawing/2014/main" id="{20682199-B96A-4E43-8903-EF9A7A40C849}"/>
                </a:ext>
              </a:extLst>
            </p:cNvPr>
            <p:cNvSpPr/>
            <p:nvPr/>
          </p:nvSpPr>
          <p:spPr>
            <a:xfrm>
              <a:off x="3561030" y="31301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CC9900"/>
            </a:solidFill>
          </p:spPr>
          <p:txBody>
            <a:bodyPr wrap="square" lIns="0" tIns="0" rIns="0" bIns="0" rtlCol="0"/>
            <a:lstStyle/>
            <a:p>
              <a:endParaRPr/>
            </a:p>
          </p:txBody>
        </p:sp>
        <p:sp>
          <p:nvSpPr>
            <p:cNvPr id="32" name="object 12">
              <a:extLst>
                <a:ext uri="{FF2B5EF4-FFF2-40B4-BE49-F238E27FC236}">
                  <a16:creationId xmlns:a16="http://schemas.microsoft.com/office/drawing/2014/main" id="{C3611186-1964-3246-B38D-9193FA848C4F}"/>
                </a:ext>
              </a:extLst>
            </p:cNvPr>
            <p:cNvSpPr/>
            <p:nvPr/>
          </p:nvSpPr>
          <p:spPr>
            <a:xfrm>
              <a:off x="3561030" y="31301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33" name="object 13">
              <a:extLst>
                <a:ext uri="{FF2B5EF4-FFF2-40B4-BE49-F238E27FC236}">
                  <a16:creationId xmlns:a16="http://schemas.microsoft.com/office/drawing/2014/main" id="{C8E35CF1-2A13-064D-927B-6D6A2A249022}"/>
                </a:ext>
              </a:extLst>
            </p:cNvPr>
            <p:cNvSpPr/>
            <p:nvPr/>
          </p:nvSpPr>
          <p:spPr>
            <a:xfrm>
              <a:off x="4246830" y="31301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4">
                <a:lumMod val="60000"/>
                <a:lumOff val="40000"/>
              </a:schemeClr>
            </a:solidFill>
          </p:spPr>
          <p:txBody>
            <a:bodyPr wrap="square" lIns="0" tIns="0" rIns="0" bIns="0" rtlCol="0"/>
            <a:lstStyle/>
            <a:p>
              <a:endParaRPr/>
            </a:p>
          </p:txBody>
        </p:sp>
        <p:sp>
          <p:nvSpPr>
            <p:cNvPr id="34" name="object 14">
              <a:extLst>
                <a:ext uri="{FF2B5EF4-FFF2-40B4-BE49-F238E27FC236}">
                  <a16:creationId xmlns:a16="http://schemas.microsoft.com/office/drawing/2014/main" id="{BD0280EF-CBDC-C840-A32C-93E2012BA25D}"/>
                </a:ext>
              </a:extLst>
            </p:cNvPr>
            <p:cNvSpPr/>
            <p:nvPr/>
          </p:nvSpPr>
          <p:spPr>
            <a:xfrm>
              <a:off x="4246830" y="31301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37" name="object 17">
              <a:extLst>
                <a:ext uri="{FF2B5EF4-FFF2-40B4-BE49-F238E27FC236}">
                  <a16:creationId xmlns:a16="http://schemas.microsoft.com/office/drawing/2014/main" id="{02E12287-624A-224C-853C-B88D17333605}"/>
                </a:ext>
              </a:extLst>
            </p:cNvPr>
            <p:cNvSpPr txBox="1"/>
            <p:nvPr/>
          </p:nvSpPr>
          <p:spPr>
            <a:xfrm>
              <a:off x="2912576" y="1867136"/>
              <a:ext cx="2989554" cy="276999"/>
            </a:xfrm>
            <a:prstGeom prst="rect">
              <a:avLst/>
            </a:prstGeom>
          </p:spPr>
          <p:txBody>
            <a:bodyPr vert="horz" wrap="square" lIns="0" tIns="0" rIns="0" bIns="0" rtlCol="0">
              <a:spAutoFit/>
            </a:bodyPr>
            <a:lstStyle/>
            <a:p>
              <a:pPr marL="12700" marR="5080">
                <a:lnSpc>
                  <a:spcPct val="100000"/>
                </a:lnSpc>
              </a:pPr>
              <a:r>
                <a:rPr sz="1800" dirty="0">
                  <a:solidFill>
                    <a:srgbClr val="A01A06"/>
                  </a:solidFill>
                  <a:latin typeface="+mn-lt"/>
                  <a:cs typeface="Arial"/>
                </a:rPr>
                <a:t>Int</a:t>
              </a:r>
              <a:r>
                <a:rPr sz="1800" spc="5" dirty="0">
                  <a:solidFill>
                    <a:srgbClr val="A01A06"/>
                  </a:solidFill>
                  <a:latin typeface="+mn-lt"/>
                  <a:cs typeface="Arial"/>
                </a:rPr>
                <a:t>e</a:t>
              </a:r>
              <a:r>
                <a:rPr sz="1800" spc="-5" dirty="0">
                  <a:solidFill>
                    <a:srgbClr val="A01A06"/>
                  </a:solidFill>
                  <a:latin typeface="+mn-lt"/>
                  <a:cs typeface="Arial"/>
                </a:rPr>
                <a:t>r</a:t>
              </a:r>
              <a:r>
                <a:rPr sz="1800" spc="5" dirty="0">
                  <a:solidFill>
                    <a:srgbClr val="A01A06"/>
                  </a:solidFill>
                  <a:latin typeface="+mn-lt"/>
                  <a:cs typeface="Arial"/>
                </a:rPr>
                <a:t>me</a:t>
              </a:r>
              <a:r>
                <a:rPr sz="1800" dirty="0">
                  <a:solidFill>
                    <a:srgbClr val="A01A06"/>
                  </a:solidFill>
                  <a:latin typeface="+mn-lt"/>
                  <a:cs typeface="Arial"/>
                </a:rPr>
                <a:t>di</a:t>
              </a:r>
              <a:r>
                <a:rPr sz="1800" spc="5" dirty="0">
                  <a:solidFill>
                    <a:srgbClr val="A01A06"/>
                  </a:solidFill>
                  <a:latin typeface="+mn-lt"/>
                  <a:cs typeface="Arial"/>
                </a:rPr>
                <a:t>a</a:t>
              </a:r>
              <a:r>
                <a:rPr sz="1800" dirty="0">
                  <a:solidFill>
                    <a:srgbClr val="A01A06"/>
                  </a:solidFill>
                  <a:latin typeface="+mn-lt"/>
                  <a:cs typeface="Arial"/>
                </a:rPr>
                <a:t>te </a:t>
              </a:r>
              <a:r>
                <a:rPr sz="1800" spc="5" dirty="0">
                  <a:solidFill>
                    <a:srgbClr val="A01A06"/>
                  </a:solidFill>
                  <a:latin typeface="+mn-lt"/>
                  <a:cs typeface="Arial"/>
                </a:rPr>
                <a:t>ke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p</a:t>
              </a:r>
              <a:r>
                <a:rPr sz="1800" spc="5" dirty="0">
                  <a:solidFill>
                    <a:srgbClr val="A01A06"/>
                  </a:solidFill>
                  <a:latin typeface="+mn-lt"/>
                  <a:cs typeface="Arial"/>
                </a:rPr>
                <a:t>a</a:t>
              </a:r>
              <a:r>
                <a:rPr sz="1800" dirty="0">
                  <a:solidFill>
                    <a:srgbClr val="A01A06"/>
                  </a:solidFill>
                  <a:latin typeface="+mn-lt"/>
                  <a:cs typeface="Arial"/>
                </a:rPr>
                <a:t>i</a:t>
              </a:r>
              <a:r>
                <a:rPr lang="en-US" sz="1800" spc="-5" dirty="0">
                  <a:solidFill>
                    <a:srgbClr val="A01A06"/>
                  </a:solidFill>
                  <a:latin typeface="+mn-lt"/>
                  <a:cs typeface="Arial"/>
                </a:rPr>
                <a:t>rs</a:t>
              </a:r>
              <a:endParaRPr sz="1800" dirty="0">
                <a:solidFill>
                  <a:srgbClr val="A01A06"/>
                </a:solidFill>
                <a:latin typeface="+mn-lt"/>
                <a:cs typeface="Corbel"/>
              </a:endParaRPr>
            </a:p>
          </p:txBody>
        </p:sp>
        <p:sp>
          <p:nvSpPr>
            <p:cNvPr id="38" name="object 18">
              <a:extLst>
                <a:ext uri="{FF2B5EF4-FFF2-40B4-BE49-F238E27FC236}">
                  <a16:creationId xmlns:a16="http://schemas.microsoft.com/office/drawing/2014/main" id="{CE693287-A186-AA4C-BABC-C938954C5D6F}"/>
                </a:ext>
              </a:extLst>
            </p:cNvPr>
            <p:cNvSpPr txBox="1"/>
            <p:nvPr/>
          </p:nvSpPr>
          <p:spPr>
            <a:xfrm>
              <a:off x="3833189" y="32698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39" name="object 19">
              <a:extLst>
                <a:ext uri="{FF2B5EF4-FFF2-40B4-BE49-F238E27FC236}">
                  <a16:creationId xmlns:a16="http://schemas.microsoft.com/office/drawing/2014/main" id="{CE4A337B-73E7-9C4A-8D19-D87ABA1157D1}"/>
                </a:ext>
              </a:extLst>
            </p:cNvPr>
            <p:cNvSpPr txBox="1"/>
            <p:nvPr/>
          </p:nvSpPr>
          <p:spPr>
            <a:xfrm>
              <a:off x="4676566" y="32512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7" name="object 24">
              <a:extLst>
                <a:ext uri="{FF2B5EF4-FFF2-40B4-BE49-F238E27FC236}">
                  <a16:creationId xmlns:a16="http://schemas.microsoft.com/office/drawing/2014/main" id="{3D4C0A40-B41C-1241-9952-88449563354B}"/>
                </a:ext>
              </a:extLst>
            </p:cNvPr>
            <p:cNvSpPr txBox="1"/>
            <p:nvPr/>
          </p:nvSpPr>
          <p:spPr>
            <a:xfrm>
              <a:off x="3833189" y="25840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58" name="object 19">
              <a:extLst>
                <a:ext uri="{FF2B5EF4-FFF2-40B4-BE49-F238E27FC236}">
                  <a16:creationId xmlns:a16="http://schemas.microsoft.com/office/drawing/2014/main" id="{87B925D0-3CAA-6D42-8309-34138490A912}"/>
                </a:ext>
              </a:extLst>
            </p:cNvPr>
            <p:cNvSpPr txBox="1"/>
            <p:nvPr/>
          </p:nvSpPr>
          <p:spPr>
            <a:xfrm>
              <a:off x="4676407" y="258319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41" name="object 30">
              <a:extLst>
                <a:ext uri="{FF2B5EF4-FFF2-40B4-BE49-F238E27FC236}">
                  <a16:creationId xmlns:a16="http://schemas.microsoft.com/office/drawing/2014/main" id="{DE20865B-3348-DD49-B622-3779706CB1FB}"/>
                </a:ext>
              </a:extLst>
            </p:cNvPr>
            <p:cNvSpPr/>
            <p:nvPr/>
          </p:nvSpPr>
          <p:spPr>
            <a:xfrm>
              <a:off x="3561030" y="381591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60B5CC"/>
            </a:solidFill>
          </p:spPr>
          <p:txBody>
            <a:bodyPr wrap="square" lIns="0" tIns="0" rIns="0" bIns="0" rtlCol="0"/>
            <a:lstStyle/>
            <a:p>
              <a:endParaRPr/>
            </a:p>
          </p:txBody>
        </p:sp>
        <p:sp>
          <p:nvSpPr>
            <p:cNvPr id="42" name="object 31">
              <a:extLst>
                <a:ext uri="{FF2B5EF4-FFF2-40B4-BE49-F238E27FC236}">
                  <a16:creationId xmlns:a16="http://schemas.microsoft.com/office/drawing/2014/main" id="{919FF4A5-F7B0-4A40-AD1E-C32CAB302FF2}"/>
                </a:ext>
              </a:extLst>
            </p:cNvPr>
            <p:cNvSpPr/>
            <p:nvPr/>
          </p:nvSpPr>
          <p:spPr>
            <a:xfrm>
              <a:off x="3561030" y="381591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43" name="object 32">
              <a:extLst>
                <a:ext uri="{FF2B5EF4-FFF2-40B4-BE49-F238E27FC236}">
                  <a16:creationId xmlns:a16="http://schemas.microsoft.com/office/drawing/2014/main" id="{4EEA09B6-45E9-0E45-A406-BBADB229A1B5}"/>
                </a:ext>
              </a:extLst>
            </p:cNvPr>
            <p:cNvSpPr txBox="1"/>
            <p:nvPr/>
          </p:nvSpPr>
          <p:spPr>
            <a:xfrm>
              <a:off x="3833189" y="3955614"/>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44" name="object 33">
              <a:extLst>
                <a:ext uri="{FF2B5EF4-FFF2-40B4-BE49-F238E27FC236}">
                  <a16:creationId xmlns:a16="http://schemas.microsoft.com/office/drawing/2014/main" id="{F84A8D36-178D-A54B-AD77-8B654C51EE26}"/>
                </a:ext>
              </a:extLst>
            </p:cNvPr>
            <p:cNvSpPr/>
            <p:nvPr/>
          </p:nvSpPr>
          <p:spPr>
            <a:xfrm>
              <a:off x="4246830" y="381591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2">
                <a:lumMod val="60000"/>
                <a:lumOff val="40000"/>
              </a:schemeClr>
            </a:solidFill>
          </p:spPr>
          <p:txBody>
            <a:bodyPr wrap="square" lIns="0" tIns="0" rIns="0" bIns="0" rtlCol="0"/>
            <a:lstStyle/>
            <a:p>
              <a:endParaRPr/>
            </a:p>
          </p:txBody>
        </p:sp>
        <p:sp>
          <p:nvSpPr>
            <p:cNvPr id="45" name="object 34">
              <a:extLst>
                <a:ext uri="{FF2B5EF4-FFF2-40B4-BE49-F238E27FC236}">
                  <a16:creationId xmlns:a16="http://schemas.microsoft.com/office/drawing/2014/main" id="{79EE117E-9FF3-5C43-A9EA-F488B2CEB6BD}"/>
                </a:ext>
              </a:extLst>
            </p:cNvPr>
            <p:cNvSpPr/>
            <p:nvPr/>
          </p:nvSpPr>
          <p:spPr>
            <a:xfrm>
              <a:off x="4246830" y="381591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46" name="object 35">
              <a:extLst>
                <a:ext uri="{FF2B5EF4-FFF2-40B4-BE49-F238E27FC236}">
                  <a16:creationId xmlns:a16="http://schemas.microsoft.com/office/drawing/2014/main" id="{4AE1AA85-E769-964D-A2C4-96ACA186CF0F}"/>
                </a:ext>
              </a:extLst>
            </p:cNvPr>
            <p:cNvSpPr txBox="1"/>
            <p:nvPr/>
          </p:nvSpPr>
          <p:spPr>
            <a:xfrm>
              <a:off x="4676566" y="39370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50" name="object 40">
              <a:extLst>
                <a:ext uri="{FF2B5EF4-FFF2-40B4-BE49-F238E27FC236}">
                  <a16:creationId xmlns:a16="http://schemas.microsoft.com/office/drawing/2014/main" id="{1B77EF8D-057F-9844-B47E-134D57342B66}"/>
                </a:ext>
              </a:extLst>
            </p:cNvPr>
            <p:cNvSpPr txBox="1"/>
            <p:nvPr/>
          </p:nvSpPr>
          <p:spPr>
            <a:xfrm>
              <a:off x="4136617" y="4456372"/>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sp>
          <p:nvSpPr>
            <p:cNvPr id="51" name="object 41">
              <a:extLst>
                <a:ext uri="{FF2B5EF4-FFF2-40B4-BE49-F238E27FC236}">
                  <a16:creationId xmlns:a16="http://schemas.microsoft.com/office/drawing/2014/main" id="{CB837EB3-E44F-9D40-B9A7-1F288CA0DDB5}"/>
                </a:ext>
              </a:extLst>
            </p:cNvPr>
            <p:cNvSpPr/>
            <p:nvPr/>
          </p:nvSpPr>
          <p:spPr>
            <a:xfrm>
              <a:off x="3558869" y="5012534"/>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52" name="object 42">
              <a:extLst>
                <a:ext uri="{FF2B5EF4-FFF2-40B4-BE49-F238E27FC236}">
                  <a16:creationId xmlns:a16="http://schemas.microsoft.com/office/drawing/2014/main" id="{1E0B517B-D4E3-614D-88AE-C612729FA93C}"/>
                </a:ext>
              </a:extLst>
            </p:cNvPr>
            <p:cNvSpPr/>
            <p:nvPr/>
          </p:nvSpPr>
          <p:spPr>
            <a:xfrm>
              <a:off x="3558869" y="5012534"/>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53" name="object 43">
              <a:extLst>
                <a:ext uri="{FF2B5EF4-FFF2-40B4-BE49-F238E27FC236}">
                  <a16:creationId xmlns:a16="http://schemas.microsoft.com/office/drawing/2014/main" id="{15817CE4-2A2F-C64C-9976-7580A535AFBD}"/>
                </a:ext>
              </a:extLst>
            </p:cNvPr>
            <p:cNvSpPr txBox="1"/>
            <p:nvPr/>
          </p:nvSpPr>
          <p:spPr>
            <a:xfrm>
              <a:off x="3831028" y="5172735"/>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54" name="object 44">
              <a:extLst>
                <a:ext uri="{FF2B5EF4-FFF2-40B4-BE49-F238E27FC236}">
                  <a16:creationId xmlns:a16="http://schemas.microsoft.com/office/drawing/2014/main" id="{D0B487E3-E2EB-B74B-BFB4-B03085EB5374}"/>
                </a:ext>
              </a:extLst>
            </p:cNvPr>
            <p:cNvSpPr/>
            <p:nvPr/>
          </p:nvSpPr>
          <p:spPr>
            <a:xfrm>
              <a:off x="4244669" y="5012534"/>
              <a:ext cx="990600" cy="533400"/>
            </a:xfrm>
            <a:custGeom>
              <a:avLst/>
              <a:gdLst/>
              <a:ahLst/>
              <a:cxnLst/>
              <a:rect l="l" t="t" r="r" b="b"/>
              <a:pathLst>
                <a:path w="990600" h="533400">
                  <a:moveTo>
                    <a:pt x="990600" y="0"/>
                  </a:moveTo>
                  <a:lnTo>
                    <a:pt x="247650" y="0"/>
                  </a:lnTo>
                  <a:lnTo>
                    <a:pt x="0" y="533400"/>
                  </a:lnTo>
                  <a:lnTo>
                    <a:pt x="742950" y="533400"/>
                  </a:lnTo>
                  <a:lnTo>
                    <a:pt x="990600" y="0"/>
                  </a:lnTo>
                  <a:close/>
                </a:path>
              </a:pathLst>
            </a:custGeom>
            <a:solidFill>
              <a:schemeClr val="accent6">
                <a:lumMod val="60000"/>
                <a:lumOff val="40000"/>
              </a:schemeClr>
            </a:solidFill>
          </p:spPr>
          <p:txBody>
            <a:bodyPr wrap="square" lIns="0" tIns="0" rIns="0" bIns="0" rtlCol="0"/>
            <a:lstStyle/>
            <a:p>
              <a:endParaRPr/>
            </a:p>
          </p:txBody>
        </p:sp>
        <p:sp>
          <p:nvSpPr>
            <p:cNvPr id="55" name="object 45">
              <a:extLst>
                <a:ext uri="{FF2B5EF4-FFF2-40B4-BE49-F238E27FC236}">
                  <a16:creationId xmlns:a16="http://schemas.microsoft.com/office/drawing/2014/main" id="{A764FFCA-783F-724C-B80E-C179AFB33F77}"/>
                </a:ext>
              </a:extLst>
            </p:cNvPr>
            <p:cNvSpPr/>
            <p:nvPr/>
          </p:nvSpPr>
          <p:spPr>
            <a:xfrm>
              <a:off x="4244669" y="5012534"/>
              <a:ext cx="990600" cy="533400"/>
            </a:xfrm>
            <a:custGeom>
              <a:avLst/>
              <a:gdLst/>
              <a:ahLst/>
              <a:cxnLst/>
              <a:rect l="l" t="t" r="r" b="b"/>
              <a:pathLst>
                <a:path w="990600" h="533400">
                  <a:moveTo>
                    <a:pt x="0" y="533400"/>
                  </a:moveTo>
                  <a:lnTo>
                    <a:pt x="247650" y="0"/>
                  </a:lnTo>
                  <a:lnTo>
                    <a:pt x="990600" y="0"/>
                  </a:lnTo>
                  <a:lnTo>
                    <a:pt x="742950" y="533400"/>
                  </a:lnTo>
                  <a:lnTo>
                    <a:pt x="0" y="533400"/>
                  </a:lnTo>
                  <a:close/>
                </a:path>
              </a:pathLst>
            </a:custGeom>
            <a:ln w="9525">
              <a:solidFill>
                <a:srgbClr val="000000"/>
              </a:solidFill>
            </a:ln>
          </p:spPr>
          <p:txBody>
            <a:bodyPr wrap="square" lIns="0" tIns="0" rIns="0" bIns="0" rtlCol="0"/>
            <a:lstStyle/>
            <a:p>
              <a:endParaRPr/>
            </a:p>
          </p:txBody>
        </p:sp>
        <p:sp>
          <p:nvSpPr>
            <p:cNvPr id="56" name="object 46">
              <a:extLst>
                <a:ext uri="{FF2B5EF4-FFF2-40B4-BE49-F238E27FC236}">
                  <a16:creationId xmlns:a16="http://schemas.microsoft.com/office/drawing/2014/main" id="{27EE022F-55CA-584C-A5B5-9DB2D2A68C72}"/>
                </a:ext>
              </a:extLst>
            </p:cNvPr>
            <p:cNvSpPr txBox="1"/>
            <p:nvPr/>
          </p:nvSpPr>
          <p:spPr>
            <a:xfrm>
              <a:off x="4674405" y="5172735"/>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grpSp>
      <p:sp>
        <p:nvSpPr>
          <p:cNvPr id="48" name="object 36">
            <a:extLst>
              <a:ext uri="{FF2B5EF4-FFF2-40B4-BE49-F238E27FC236}">
                <a16:creationId xmlns:a16="http://schemas.microsoft.com/office/drawing/2014/main" id="{768DC981-F846-B345-AEFD-79E8BDF7C5E4}"/>
              </a:ext>
            </a:extLst>
          </p:cNvPr>
          <p:cNvSpPr/>
          <p:nvPr/>
        </p:nvSpPr>
        <p:spPr>
          <a:xfrm>
            <a:off x="2867155" y="4081809"/>
            <a:ext cx="698795" cy="304800"/>
          </a:xfrm>
          <a:custGeom>
            <a:avLst/>
            <a:gdLst/>
            <a:ahLst/>
            <a:cxnLst/>
            <a:rect l="l" t="t" r="r" b="b"/>
            <a:pathLst>
              <a:path w="685800" h="304800">
                <a:moveTo>
                  <a:pt x="514350" y="0"/>
                </a:moveTo>
                <a:lnTo>
                  <a:pt x="514350" y="76200"/>
                </a:lnTo>
                <a:lnTo>
                  <a:pt x="0" y="76200"/>
                </a:lnTo>
                <a:lnTo>
                  <a:pt x="0" y="228600"/>
                </a:lnTo>
                <a:lnTo>
                  <a:pt x="514350" y="228600"/>
                </a:lnTo>
                <a:lnTo>
                  <a:pt x="514350" y="304800"/>
                </a:lnTo>
                <a:lnTo>
                  <a:pt x="685800" y="152400"/>
                </a:lnTo>
                <a:lnTo>
                  <a:pt x="514350" y="0"/>
                </a:lnTo>
                <a:close/>
              </a:path>
            </a:pathLst>
          </a:custGeom>
          <a:solidFill>
            <a:srgbClr val="FF5050"/>
          </a:solidFill>
          <a:ln>
            <a:solidFill>
              <a:schemeClr val="tx1"/>
            </a:solidFill>
          </a:ln>
        </p:spPr>
        <p:txBody>
          <a:bodyPr wrap="square" lIns="0" tIns="0" rIns="0" bIns="0" rtlCol="0"/>
          <a:lstStyle/>
          <a:p>
            <a:endParaRPr/>
          </a:p>
        </p:txBody>
      </p:sp>
      <p:sp>
        <p:nvSpPr>
          <p:cNvPr id="6" name="TextBox 5">
            <a:extLst>
              <a:ext uri="{FF2B5EF4-FFF2-40B4-BE49-F238E27FC236}">
                <a16:creationId xmlns:a16="http://schemas.microsoft.com/office/drawing/2014/main" id="{E92CD12E-703C-4A47-8B57-C98A5595AA17}"/>
              </a:ext>
            </a:extLst>
          </p:cNvPr>
          <p:cNvSpPr txBox="1"/>
          <p:nvPr/>
        </p:nvSpPr>
        <p:spPr>
          <a:xfrm>
            <a:off x="2843585" y="3573109"/>
            <a:ext cx="722365" cy="523220"/>
          </a:xfrm>
          <a:prstGeom prst="rect">
            <a:avLst/>
          </a:prstGeom>
          <a:noFill/>
        </p:spPr>
        <p:txBody>
          <a:bodyPr wrap="square" rtlCol="0">
            <a:spAutoFit/>
          </a:bodyPr>
          <a:lstStyle/>
          <a:p>
            <a:r>
              <a:rPr lang="en-US" sz="1400" dirty="0"/>
              <a:t>Group by key</a:t>
            </a:r>
          </a:p>
        </p:txBody>
      </p:sp>
      <p:grpSp>
        <p:nvGrpSpPr>
          <p:cNvPr id="7" name="Group 6">
            <a:extLst>
              <a:ext uri="{FF2B5EF4-FFF2-40B4-BE49-F238E27FC236}">
                <a16:creationId xmlns:a16="http://schemas.microsoft.com/office/drawing/2014/main" id="{50A6E4F4-5494-BD46-9CCF-5B6B6646D669}"/>
              </a:ext>
            </a:extLst>
          </p:cNvPr>
          <p:cNvGrpSpPr/>
          <p:nvPr/>
        </p:nvGrpSpPr>
        <p:grpSpPr>
          <a:xfrm>
            <a:off x="3587862" y="2214622"/>
            <a:ext cx="2752901" cy="3704449"/>
            <a:chOff x="4279282" y="2214622"/>
            <a:chExt cx="2752901" cy="3704449"/>
          </a:xfrm>
        </p:grpSpPr>
        <p:sp>
          <p:nvSpPr>
            <p:cNvPr id="59" name="object 55">
              <a:extLst>
                <a:ext uri="{FF2B5EF4-FFF2-40B4-BE49-F238E27FC236}">
                  <a16:creationId xmlns:a16="http://schemas.microsoft.com/office/drawing/2014/main" id="{870FC9F7-1274-3B48-82C3-01819EC7E632}"/>
                </a:ext>
              </a:extLst>
            </p:cNvPr>
            <p:cNvSpPr/>
            <p:nvPr/>
          </p:nvSpPr>
          <p:spPr>
            <a:xfrm>
              <a:off x="4367344" y="5385671"/>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60" name="object 56">
              <a:extLst>
                <a:ext uri="{FF2B5EF4-FFF2-40B4-BE49-F238E27FC236}">
                  <a16:creationId xmlns:a16="http://schemas.microsoft.com/office/drawing/2014/main" id="{1CE63208-FE31-864B-998C-BF8BAE446F80}"/>
                </a:ext>
              </a:extLst>
            </p:cNvPr>
            <p:cNvSpPr/>
            <p:nvPr/>
          </p:nvSpPr>
          <p:spPr>
            <a:xfrm>
              <a:off x="4367344" y="5385671"/>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61" name="object 57">
              <a:extLst>
                <a:ext uri="{FF2B5EF4-FFF2-40B4-BE49-F238E27FC236}">
                  <a16:creationId xmlns:a16="http://schemas.microsoft.com/office/drawing/2014/main" id="{09C1CE82-3FBC-1F43-A0A6-B3D28695501B}"/>
                </a:ext>
              </a:extLst>
            </p:cNvPr>
            <p:cNvSpPr txBox="1"/>
            <p:nvPr/>
          </p:nvSpPr>
          <p:spPr>
            <a:xfrm>
              <a:off x="4639503" y="5545872"/>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62" name="object 58">
              <a:extLst>
                <a:ext uri="{FF2B5EF4-FFF2-40B4-BE49-F238E27FC236}">
                  <a16:creationId xmlns:a16="http://schemas.microsoft.com/office/drawing/2014/main" id="{25165E07-B950-A549-B5C7-D02862A3F7F3}"/>
                </a:ext>
              </a:extLst>
            </p:cNvPr>
            <p:cNvSpPr/>
            <p:nvPr/>
          </p:nvSpPr>
          <p:spPr>
            <a:xfrm>
              <a:off x="5053144" y="5385671"/>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chemeClr val="accent6">
                <a:lumMod val="60000"/>
                <a:lumOff val="40000"/>
              </a:schemeClr>
            </a:solidFill>
          </p:spPr>
          <p:txBody>
            <a:bodyPr wrap="square" lIns="0" tIns="0" rIns="0" bIns="0" rtlCol="0"/>
            <a:lstStyle/>
            <a:p>
              <a:endParaRPr/>
            </a:p>
          </p:txBody>
        </p:sp>
        <p:sp>
          <p:nvSpPr>
            <p:cNvPr id="63" name="object 59">
              <a:extLst>
                <a:ext uri="{FF2B5EF4-FFF2-40B4-BE49-F238E27FC236}">
                  <a16:creationId xmlns:a16="http://schemas.microsoft.com/office/drawing/2014/main" id="{5C06CBDC-31A6-F04F-BD2A-C7ADA985A4DD}"/>
                </a:ext>
              </a:extLst>
            </p:cNvPr>
            <p:cNvSpPr/>
            <p:nvPr/>
          </p:nvSpPr>
          <p:spPr>
            <a:xfrm>
              <a:off x="5053144" y="5385671"/>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64" name="object 60">
              <a:extLst>
                <a:ext uri="{FF2B5EF4-FFF2-40B4-BE49-F238E27FC236}">
                  <a16:creationId xmlns:a16="http://schemas.microsoft.com/office/drawing/2014/main" id="{017B849A-9AA7-DC4A-B6BD-6C23807BDF33}"/>
                </a:ext>
              </a:extLst>
            </p:cNvPr>
            <p:cNvSpPr txBox="1"/>
            <p:nvPr/>
          </p:nvSpPr>
          <p:spPr>
            <a:xfrm>
              <a:off x="5405537" y="5545872"/>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65" name="object 61">
              <a:extLst>
                <a:ext uri="{FF2B5EF4-FFF2-40B4-BE49-F238E27FC236}">
                  <a16:creationId xmlns:a16="http://schemas.microsoft.com/office/drawing/2014/main" id="{4082DF58-5588-7444-B42A-380B744F79E7}"/>
                </a:ext>
              </a:extLst>
            </p:cNvPr>
            <p:cNvSpPr txBox="1"/>
            <p:nvPr/>
          </p:nvSpPr>
          <p:spPr>
            <a:xfrm>
              <a:off x="5009646" y="4716537"/>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a:latin typeface="Corbel"/>
                <a:cs typeface="Corbel"/>
              </a:endParaRPr>
            </a:p>
          </p:txBody>
        </p:sp>
        <p:sp>
          <p:nvSpPr>
            <p:cNvPr id="66" name="object 62">
              <a:extLst>
                <a:ext uri="{FF2B5EF4-FFF2-40B4-BE49-F238E27FC236}">
                  <a16:creationId xmlns:a16="http://schemas.microsoft.com/office/drawing/2014/main" id="{7EC7A725-95E2-4442-A47F-5C2D8B13B871}"/>
                </a:ext>
              </a:extLst>
            </p:cNvPr>
            <p:cNvSpPr/>
            <p:nvPr/>
          </p:nvSpPr>
          <p:spPr>
            <a:xfrm>
              <a:off x="4288983" y="2790978"/>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67" name="object 63">
              <a:extLst>
                <a:ext uri="{FF2B5EF4-FFF2-40B4-BE49-F238E27FC236}">
                  <a16:creationId xmlns:a16="http://schemas.microsoft.com/office/drawing/2014/main" id="{E4E52499-309B-0A49-ADD6-164D355A1648}"/>
                </a:ext>
              </a:extLst>
            </p:cNvPr>
            <p:cNvSpPr/>
            <p:nvPr/>
          </p:nvSpPr>
          <p:spPr>
            <a:xfrm>
              <a:off x="4288983" y="2790978"/>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68" name="object 64">
              <a:extLst>
                <a:ext uri="{FF2B5EF4-FFF2-40B4-BE49-F238E27FC236}">
                  <a16:creationId xmlns:a16="http://schemas.microsoft.com/office/drawing/2014/main" id="{F3C1E9C7-607E-A041-BBCC-0A57E81DF020}"/>
                </a:ext>
              </a:extLst>
            </p:cNvPr>
            <p:cNvSpPr txBox="1"/>
            <p:nvPr/>
          </p:nvSpPr>
          <p:spPr>
            <a:xfrm>
              <a:off x="4561142" y="2951179"/>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69" name="object 65">
              <a:extLst>
                <a:ext uri="{FF2B5EF4-FFF2-40B4-BE49-F238E27FC236}">
                  <a16:creationId xmlns:a16="http://schemas.microsoft.com/office/drawing/2014/main" id="{B03A681C-39BD-3446-BB74-118C5FE0E5B9}"/>
                </a:ext>
              </a:extLst>
            </p:cNvPr>
            <p:cNvSpPr/>
            <p:nvPr/>
          </p:nvSpPr>
          <p:spPr>
            <a:xfrm>
              <a:off x="49747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70" name="object 66">
              <a:extLst>
                <a:ext uri="{FF2B5EF4-FFF2-40B4-BE49-F238E27FC236}">
                  <a16:creationId xmlns:a16="http://schemas.microsoft.com/office/drawing/2014/main" id="{597E3121-733E-C749-ACD1-F81B11940743}"/>
                </a:ext>
              </a:extLst>
            </p:cNvPr>
            <p:cNvSpPr/>
            <p:nvPr/>
          </p:nvSpPr>
          <p:spPr>
            <a:xfrm>
              <a:off x="49747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71" name="object 67">
              <a:extLst>
                <a:ext uri="{FF2B5EF4-FFF2-40B4-BE49-F238E27FC236}">
                  <a16:creationId xmlns:a16="http://schemas.microsoft.com/office/drawing/2014/main" id="{6B3C16C2-5C24-0145-B017-131C3E54629E}"/>
                </a:ext>
              </a:extLst>
            </p:cNvPr>
            <p:cNvSpPr txBox="1"/>
            <p:nvPr/>
          </p:nvSpPr>
          <p:spPr>
            <a:xfrm>
              <a:off x="53271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72" name="object 68">
              <a:extLst>
                <a:ext uri="{FF2B5EF4-FFF2-40B4-BE49-F238E27FC236}">
                  <a16:creationId xmlns:a16="http://schemas.microsoft.com/office/drawing/2014/main" id="{F4D6CDA3-1088-5543-99B0-68F642A539A0}"/>
                </a:ext>
              </a:extLst>
            </p:cNvPr>
            <p:cNvSpPr/>
            <p:nvPr/>
          </p:nvSpPr>
          <p:spPr>
            <a:xfrm>
              <a:off x="4279282" y="3531308"/>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B48200"/>
            </a:solidFill>
          </p:spPr>
          <p:txBody>
            <a:bodyPr wrap="square" lIns="0" tIns="0" rIns="0" bIns="0" rtlCol="0"/>
            <a:lstStyle/>
            <a:p>
              <a:endParaRPr/>
            </a:p>
          </p:txBody>
        </p:sp>
        <p:sp>
          <p:nvSpPr>
            <p:cNvPr id="73" name="object 69">
              <a:extLst>
                <a:ext uri="{FF2B5EF4-FFF2-40B4-BE49-F238E27FC236}">
                  <a16:creationId xmlns:a16="http://schemas.microsoft.com/office/drawing/2014/main" id="{2BCFF985-0B4E-8C4F-A35A-D502888B9FAE}"/>
                </a:ext>
              </a:extLst>
            </p:cNvPr>
            <p:cNvSpPr/>
            <p:nvPr/>
          </p:nvSpPr>
          <p:spPr>
            <a:xfrm>
              <a:off x="4279282" y="3531308"/>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74" name="object 70">
              <a:extLst>
                <a:ext uri="{FF2B5EF4-FFF2-40B4-BE49-F238E27FC236}">
                  <a16:creationId xmlns:a16="http://schemas.microsoft.com/office/drawing/2014/main" id="{BAC3DFB8-270D-1149-8F14-FED27B8B9A7D}"/>
                </a:ext>
              </a:extLst>
            </p:cNvPr>
            <p:cNvSpPr txBox="1"/>
            <p:nvPr/>
          </p:nvSpPr>
          <p:spPr>
            <a:xfrm>
              <a:off x="4551441" y="3691509"/>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75" name="object 71">
              <a:extLst>
                <a:ext uri="{FF2B5EF4-FFF2-40B4-BE49-F238E27FC236}">
                  <a16:creationId xmlns:a16="http://schemas.microsoft.com/office/drawing/2014/main" id="{EBAA0CB6-591A-A74D-AE19-5FE397D3F372}"/>
                </a:ext>
              </a:extLst>
            </p:cNvPr>
            <p:cNvSpPr/>
            <p:nvPr/>
          </p:nvSpPr>
          <p:spPr>
            <a:xfrm>
              <a:off x="4965082" y="3531308"/>
              <a:ext cx="762000" cy="533400"/>
            </a:xfrm>
            <a:custGeom>
              <a:avLst/>
              <a:gdLst/>
              <a:ahLst/>
              <a:cxnLst/>
              <a:rect l="l" t="t" r="r" b="b"/>
              <a:pathLst>
                <a:path w="762000" h="533400">
                  <a:moveTo>
                    <a:pt x="762000" y="0"/>
                  </a:moveTo>
                  <a:lnTo>
                    <a:pt x="190500" y="0"/>
                  </a:lnTo>
                  <a:lnTo>
                    <a:pt x="0" y="533400"/>
                  </a:lnTo>
                  <a:lnTo>
                    <a:pt x="571500" y="533400"/>
                  </a:lnTo>
                  <a:lnTo>
                    <a:pt x="762000" y="0"/>
                  </a:lnTo>
                  <a:close/>
                </a:path>
              </a:pathLst>
            </a:custGeom>
            <a:solidFill>
              <a:schemeClr val="accent4">
                <a:lumMod val="60000"/>
                <a:lumOff val="40000"/>
              </a:schemeClr>
            </a:solidFill>
          </p:spPr>
          <p:txBody>
            <a:bodyPr wrap="square" lIns="0" tIns="0" rIns="0" bIns="0" rtlCol="0"/>
            <a:lstStyle/>
            <a:p>
              <a:endParaRPr/>
            </a:p>
          </p:txBody>
        </p:sp>
        <p:sp>
          <p:nvSpPr>
            <p:cNvPr id="76" name="object 72">
              <a:extLst>
                <a:ext uri="{FF2B5EF4-FFF2-40B4-BE49-F238E27FC236}">
                  <a16:creationId xmlns:a16="http://schemas.microsoft.com/office/drawing/2014/main" id="{6CFBF1E5-B747-6743-B96A-209A3A9720FC}"/>
                </a:ext>
              </a:extLst>
            </p:cNvPr>
            <p:cNvSpPr/>
            <p:nvPr/>
          </p:nvSpPr>
          <p:spPr>
            <a:xfrm>
              <a:off x="4965082" y="3531308"/>
              <a:ext cx="762000" cy="533400"/>
            </a:xfrm>
            <a:custGeom>
              <a:avLst/>
              <a:gdLst/>
              <a:ahLst/>
              <a:cxnLst/>
              <a:rect l="l" t="t" r="r" b="b"/>
              <a:pathLst>
                <a:path w="762000" h="533400">
                  <a:moveTo>
                    <a:pt x="0" y="533400"/>
                  </a:moveTo>
                  <a:lnTo>
                    <a:pt x="190500" y="0"/>
                  </a:lnTo>
                  <a:lnTo>
                    <a:pt x="762000" y="0"/>
                  </a:lnTo>
                  <a:lnTo>
                    <a:pt x="571500" y="533400"/>
                  </a:lnTo>
                  <a:lnTo>
                    <a:pt x="0" y="533400"/>
                  </a:lnTo>
                  <a:close/>
                </a:path>
              </a:pathLst>
            </a:custGeom>
            <a:ln w="9525">
              <a:solidFill>
                <a:srgbClr val="000000"/>
              </a:solidFill>
            </a:ln>
          </p:spPr>
          <p:txBody>
            <a:bodyPr wrap="square" lIns="0" tIns="0" rIns="0" bIns="0" rtlCol="0"/>
            <a:lstStyle/>
            <a:p>
              <a:endParaRPr/>
            </a:p>
          </p:txBody>
        </p:sp>
        <p:sp>
          <p:nvSpPr>
            <p:cNvPr id="77" name="object 73">
              <a:extLst>
                <a:ext uri="{FF2B5EF4-FFF2-40B4-BE49-F238E27FC236}">
                  <a16:creationId xmlns:a16="http://schemas.microsoft.com/office/drawing/2014/main" id="{D3E82FDC-AB90-294A-BD46-37ABE9DF3C51}"/>
                </a:ext>
              </a:extLst>
            </p:cNvPr>
            <p:cNvSpPr txBox="1"/>
            <p:nvPr/>
          </p:nvSpPr>
          <p:spPr>
            <a:xfrm>
              <a:off x="5278803" y="369150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78" name="object 74">
              <a:extLst>
                <a:ext uri="{FF2B5EF4-FFF2-40B4-BE49-F238E27FC236}">
                  <a16:creationId xmlns:a16="http://schemas.microsoft.com/office/drawing/2014/main" id="{EFCA4354-2818-3449-B71C-3BED0B822A6C}"/>
                </a:ext>
              </a:extLst>
            </p:cNvPr>
            <p:cNvSpPr/>
            <p:nvPr/>
          </p:nvSpPr>
          <p:spPr>
            <a:xfrm>
              <a:off x="5498482" y="353130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chemeClr val="accent4">
                <a:lumMod val="60000"/>
                <a:lumOff val="40000"/>
              </a:schemeClr>
            </a:solidFill>
          </p:spPr>
          <p:txBody>
            <a:bodyPr wrap="square" lIns="0" tIns="0" rIns="0" bIns="0" rtlCol="0"/>
            <a:lstStyle/>
            <a:p>
              <a:endParaRPr/>
            </a:p>
          </p:txBody>
        </p:sp>
        <p:sp>
          <p:nvSpPr>
            <p:cNvPr id="79" name="object 75">
              <a:extLst>
                <a:ext uri="{FF2B5EF4-FFF2-40B4-BE49-F238E27FC236}">
                  <a16:creationId xmlns:a16="http://schemas.microsoft.com/office/drawing/2014/main" id="{C7951408-6EF7-B148-AA32-939A717018B3}"/>
                </a:ext>
              </a:extLst>
            </p:cNvPr>
            <p:cNvSpPr/>
            <p:nvPr/>
          </p:nvSpPr>
          <p:spPr>
            <a:xfrm>
              <a:off x="5498482" y="353130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0" name="object 76">
              <a:extLst>
                <a:ext uri="{FF2B5EF4-FFF2-40B4-BE49-F238E27FC236}">
                  <a16:creationId xmlns:a16="http://schemas.microsoft.com/office/drawing/2014/main" id="{9922F364-9020-D84F-B58E-FD2C3D9CAAEB}"/>
                </a:ext>
              </a:extLst>
            </p:cNvPr>
            <p:cNvSpPr txBox="1"/>
            <p:nvPr/>
          </p:nvSpPr>
          <p:spPr>
            <a:xfrm>
              <a:off x="5850875" y="3691509"/>
              <a:ext cx="131445" cy="254000"/>
            </a:xfrm>
            <a:prstGeom prst="rect">
              <a:avLst/>
            </a:prstGeom>
            <a:solidFill>
              <a:schemeClr val="accent4">
                <a:lumMod val="60000"/>
                <a:lumOff val="40000"/>
              </a:schemeClr>
            </a:solidFill>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1" name="object 77">
              <a:extLst>
                <a:ext uri="{FF2B5EF4-FFF2-40B4-BE49-F238E27FC236}">
                  <a16:creationId xmlns:a16="http://schemas.microsoft.com/office/drawing/2014/main" id="{521ED136-1242-FA41-878F-D2DC191483D1}"/>
                </a:ext>
              </a:extLst>
            </p:cNvPr>
            <p:cNvSpPr/>
            <p:nvPr/>
          </p:nvSpPr>
          <p:spPr>
            <a:xfrm>
              <a:off x="55843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82" name="object 78">
              <a:extLst>
                <a:ext uri="{FF2B5EF4-FFF2-40B4-BE49-F238E27FC236}">
                  <a16:creationId xmlns:a16="http://schemas.microsoft.com/office/drawing/2014/main" id="{91CB528D-969F-3C42-A4A8-F3E0FADC1957}"/>
                </a:ext>
              </a:extLst>
            </p:cNvPr>
            <p:cNvSpPr/>
            <p:nvPr/>
          </p:nvSpPr>
          <p:spPr>
            <a:xfrm>
              <a:off x="55843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3" name="object 79">
              <a:extLst>
                <a:ext uri="{FF2B5EF4-FFF2-40B4-BE49-F238E27FC236}">
                  <a16:creationId xmlns:a16="http://schemas.microsoft.com/office/drawing/2014/main" id="{8F67E953-6E3D-824E-9D14-ED964E16C847}"/>
                </a:ext>
              </a:extLst>
            </p:cNvPr>
            <p:cNvSpPr txBox="1"/>
            <p:nvPr/>
          </p:nvSpPr>
          <p:spPr>
            <a:xfrm>
              <a:off x="59367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4" name="object 80">
              <a:extLst>
                <a:ext uri="{FF2B5EF4-FFF2-40B4-BE49-F238E27FC236}">
                  <a16:creationId xmlns:a16="http://schemas.microsoft.com/office/drawing/2014/main" id="{18276861-DBBE-3347-A56B-390A5B40FC4F}"/>
                </a:ext>
              </a:extLst>
            </p:cNvPr>
            <p:cNvSpPr/>
            <p:nvPr/>
          </p:nvSpPr>
          <p:spPr>
            <a:xfrm>
              <a:off x="6193983" y="2790978"/>
              <a:ext cx="838200" cy="533400"/>
            </a:xfrm>
            <a:custGeom>
              <a:avLst/>
              <a:gdLst/>
              <a:ahLst/>
              <a:cxnLst/>
              <a:rect l="l" t="t" r="r" b="b"/>
              <a:pathLst>
                <a:path w="838200" h="533400">
                  <a:moveTo>
                    <a:pt x="838200" y="0"/>
                  </a:moveTo>
                  <a:lnTo>
                    <a:pt x="209550" y="0"/>
                  </a:lnTo>
                  <a:lnTo>
                    <a:pt x="0" y="533400"/>
                  </a:lnTo>
                  <a:lnTo>
                    <a:pt x="628650" y="533400"/>
                  </a:lnTo>
                  <a:lnTo>
                    <a:pt x="838200" y="0"/>
                  </a:lnTo>
                  <a:close/>
                </a:path>
              </a:pathLst>
            </a:custGeom>
            <a:solidFill>
              <a:srgbClr val="F0AD00"/>
            </a:solidFill>
          </p:spPr>
          <p:txBody>
            <a:bodyPr wrap="square" lIns="0" tIns="0" rIns="0" bIns="0" rtlCol="0"/>
            <a:lstStyle/>
            <a:p>
              <a:endParaRPr/>
            </a:p>
          </p:txBody>
        </p:sp>
        <p:sp>
          <p:nvSpPr>
            <p:cNvPr id="85" name="object 81">
              <a:extLst>
                <a:ext uri="{FF2B5EF4-FFF2-40B4-BE49-F238E27FC236}">
                  <a16:creationId xmlns:a16="http://schemas.microsoft.com/office/drawing/2014/main" id="{D792C598-406F-434B-B416-BD808ACA9CF4}"/>
                </a:ext>
              </a:extLst>
            </p:cNvPr>
            <p:cNvSpPr/>
            <p:nvPr/>
          </p:nvSpPr>
          <p:spPr>
            <a:xfrm>
              <a:off x="6193983" y="2790978"/>
              <a:ext cx="838200" cy="533400"/>
            </a:xfrm>
            <a:custGeom>
              <a:avLst/>
              <a:gdLst/>
              <a:ahLst/>
              <a:cxnLst/>
              <a:rect l="l" t="t" r="r" b="b"/>
              <a:pathLst>
                <a:path w="838200" h="533400">
                  <a:moveTo>
                    <a:pt x="0" y="533400"/>
                  </a:moveTo>
                  <a:lnTo>
                    <a:pt x="209550" y="0"/>
                  </a:lnTo>
                  <a:lnTo>
                    <a:pt x="838200" y="0"/>
                  </a:lnTo>
                  <a:lnTo>
                    <a:pt x="628650" y="533400"/>
                  </a:lnTo>
                  <a:lnTo>
                    <a:pt x="0" y="533400"/>
                  </a:lnTo>
                  <a:close/>
                </a:path>
              </a:pathLst>
            </a:custGeom>
            <a:ln w="9525">
              <a:solidFill>
                <a:srgbClr val="000000"/>
              </a:solidFill>
            </a:ln>
          </p:spPr>
          <p:txBody>
            <a:bodyPr wrap="square" lIns="0" tIns="0" rIns="0" bIns="0" rtlCol="0"/>
            <a:lstStyle/>
            <a:p>
              <a:endParaRPr/>
            </a:p>
          </p:txBody>
        </p:sp>
        <p:sp>
          <p:nvSpPr>
            <p:cNvPr id="86" name="object 82">
              <a:extLst>
                <a:ext uri="{FF2B5EF4-FFF2-40B4-BE49-F238E27FC236}">
                  <a16:creationId xmlns:a16="http://schemas.microsoft.com/office/drawing/2014/main" id="{CF7129D3-623F-A047-B999-EAC45D87B6B7}"/>
                </a:ext>
              </a:extLst>
            </p:cNvPr>
            <p:cNvSpPr txBox="1"/>
            <p:nvPr/>
          </p:nvSpPr>
          <p:spPr>
            <a:xfrm>
              <a:off x="6546376" y="2951179"/>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a:latin typeface="Corbel"/>
                <a:cs typeface="Corbel"/>
              </a:endParaRPr>
            </a:p>
          </p:txBody>
        </p:sp>
        <p:sp>
          <p:nvSpPr>
            <p:cNvPr id="87" name="object 83">
              <a:extLst>
                <a:ext uri="{FF2B5EF4-FFF2-40B4-BE49-F238E27FC236}">
                  <a16:creationId xmlns:a16="http://schemas.microsoft.com/office/drawing/2014/main" id="{A0772799-2EA2-AB4F-B051-E324FC15699B}"/>
                </a:ext>
              </a:extLst>
            </p:cNvPr>
            <p:cNvSpPr txBox="1"/>
            <p:nvPr/>
          </p:nvSpPr>
          <p:spPr>
            <a:xfrm>
              <a:off x="4876800" y="2214622"/>
              <a:ext cx="1876688" cy="276999"/>
            </a:xfrm>
            <a:prstGeom prst="rect">
              <a:avLst/>
            </a:prstGeom>
          </p:spPr>
          <p:txBody>
            <a:bodyPr vert="horz" wrap="square" lIns="0" tIns="0" rIns="0" bIns="0" rtlCol="0">
              <a:spAutoFit/>
            </a:bodyPr>
            <a:lstStyle/>
            <a:p>
              <a:pPr marL="12700">
                <a:lnSpc>
                  <a:spcPct val="100000"/>
                </a:lnSpc>
              </a:pPr>
              <a:r>
                <a:rPr sz="1800" spc="-5" dirty="0">
                  <a:solidFill>
                    <a:srgbClr val="A01A06"/>
                  </a:solidFill>
                  <a:latin typeface="+mn-lt"/>
                  <a:cs typeface="Arial"/>
                </a:rPr>
                <a:t>K</a:t>
              </a:r>
              <a:r>
                <a:rPr sz="1800" spc="5" dirty="0">
                  <a:solidFill>
                    <a:srgbClr val="A01A06"/>
                  </a:solidFill>
                  <a:latin typeface="+mn-lt"/>
                  <a:cs typeface="Arial"/>
                </a:rPr>
                <a:t>e</a:t>
              </a:r>
              <a:r>
                <a:rPr sz="1800" spc="-90" dirty="0">
                  <a:solidFill>
                    <a:srgbClr val="A01A06"/>
                  </a:solidFill>
                  <a:latin typeface="+mn-lt"/>
                  <a:cs typeface="Arial"/>
                </a:rPr>
                <a:t>y</a:t>
              </a:r>
              <a:r>
                <a:rPr sz="1800" dirty="0">
                  <a:solidFill>
                    <a:srgbClr val="A01A06"/>
                  </a:solidFill>
                  <a:latin typeface="+mn-lt"/>
                  <a:cs typeface="Arial"/>
                </a:rPr>
                <a:t>-</a:t>
              </a:r>
              <a:r>
                <a:rPr sz="1800" spc="-20" dirty="0">
                  <a:solidFill>
                    <a:srgbClr val="A01A06"/>
                  </a:solidFill>
                  <a:latin typeface="+mn-lt"/>
                  <a:cs typeface="Arial"/>
                </a:rPr>
                <a:t>v</a:t>
              </a:r>
              <a:r>
                <a:rPr sz="1800" spc="5" dirty="0">
                  <a:solidFill>
                    <a:srgbClr val="A01A06"/>
                  </a:solidFill>
                  <a:latin typeface="+mn-lt"/>
                  <a:cs typeface="Arial"/>
                </a:rPr>
                <a:t>a</a:t>
              </a:r>
              <a:r>
                <a:rPr sz="1800" dirty="0">
                  <a:solidFill>
                    <a:srgbClr val="A01A06"/>
                  </a:solidFill>
                  <a:latin typeface="+mn-lt"/>
                  <a:cs typeface="Arial"/>
                </a:rPr>
                <a:t>lue</a:t>
              </a:r>
              <a:r>
                <a:rPr sz="1800" spc="80" dirty="0">
                  <a:solidFill>
                    <a:srgbClr val="A01A06"/>
                  </a:solidFill>
                  <a:latin typeface="+mn-lt"/>
                  <a:cs typeface="Arial"/>
                </a:rPr>
                <a:t> </a:t>
              </a:r>
              <a:r>
                <a:rPr sz="1800" dirty="0">
                  <a:solidFill>
                    <a:srgbClr val="A01A06"/>
                  </a:solidFill>
                  <a:latin typeface="+mn-lt"/>
                  <a:cs typeface="Arial"/>
                </a:rPr>
                <a:t>g</a:t>
              </a:r>
              <a:r>
                <a:rPr sz="1800" spc="-5" dirty="0">
                  <a:solidFill>
                    <a:srgbClr val="A01A06"/>
                  </a:solidFill>
                  <a:latin typeface="+mn-lt"/>
                  <a:cs typeface="Arial"/>
                </a:rPr>
                <a:t>r</a:t>
              </a:r>
              <a:r>
                <a:rPr sz="1800" dirty="0">
                  <a:solidFill>
                    <a:srgbClr val="A01A06"/>
                  </a:solidFill>
                  <a:latin typeface="+mn-lt"/>
                  <a:cs typeface="Arial"/>
                </a:rPr>
                <a:t>oups</a:t>
              </a:r>
            </a:p>
          </p:txBody>
        </p:sp>
      </p:grpSp>
      <p:grpSp>
        <p:nvGrpSpPr>
          <p:cNvPr id="14" name="Group 13">
            <a:extLst>
              <a:ext uri="{FF2B5EF4-FFF2-40B4-BE49-F238E27FC236}">
                <a16:creationId xmlns:a16="http://schemas.microsoft.com/office/drawing/2014/main" id="{4D4C74BC-9866-A244-86DA-C7A6225F5148}"/>
              </a:ext>
            </a:extLst>
          </p:cNvPr>
          <p:cNvGrpSpPr/>
          <p:nvPr/>
        </p:nvGrpSpPr>
        <p:grpSpPr>
          <a:xfrm>
            <a:off x="6404895" y="2676678"/>
            <a:ext cx="2203160" cy="647707"/>
            <a:chOff x="6404895" y="2676678"/>
            <a:chExt cx="2203160" cy="647707"/>
          </a:xfrm>
        </p:grpSpPr>
        <p:sp>
          <p:nvSpPr>
            <p:cNvPr id="89" name="object 30">
              <a:extLst>
                <a:ext uri="{FF2B5EF4-FFF2-40B4-BE49-F238E27FC236}">
                  <a16:creationId xmlns:a16="http://schemas.microsoft.com/office/drawing/2014/main" id="{20813CCF-0B8D-7B4E-8A21-6B002BB67D60}"/>
                </a:ext>
              </a:extLst>
            </p:cNvPr>
            <p:cNvSpPr/>
            <p:nvPr/>
          </p:nvSpPr>
          <p:spPr>
            <a:xfrm>
              <a:off x="6404895" y="2955448"/>
              <a:ext cx="790319" cy="329184"/>
            </a:xfrm>
            <a:custGeom>
              <a:avLst/>
              <a:gdLst/>
              <a:ahLst/>
              <a:cxnLst/>
              <a:rect l="l" t="t" r="r" b="b"/>
              <a:pathLst>
                <a:path w="990600" h="228600">
                  <a:moveTo>
                    <a:pt x="742950" y="0"/>
                  </a:moveTo>
                  <a:lnTo>
                    <a:pt x="742950" y="57150"/>
                  </a:lnTo>
                  <a:lnTo>
                    <a:pt x="0" y="57150"/>
                  </a:lnTo>
                  <a:lnTo>
                    <a:pt x="0" y="171450"/>
                  </a:lnTo>
                  <a:lnTo>
                    <a:pt x="742950" y="171450"/>
                  </a:lnTo>
                  <a:lnTo>
                    <a:pt x="742950" y="228600"/>
                  </a:lnTo>
                  <a:lnTo>
                    <a:pt x="990600" y="114300"/>
                  </a:lnTo>
                  <a:lnTo>
                    <a:pt x="742950" y="0"/>
                  </a:lnTo>
                  <a:close/>
                </a:path>
              </a:pathLst>
            </a:custGeom>
            <a:solidFill>
              <a:srgbClr val="FF5050"/>
            </a:solidFill>
            <a:ln>
              <a:solidFill>
                <a:schemeClr val="tx1"/>
              </a:solidFill>
            </a:ln>
          </p:spPr>
          <p:txBody>
            <a:bodyPr wrap="square" lIns="0" tIns="0" rIns="0" bIns="0" rtlCol="0"/>
            <a:lstStyle/>
            <a:p>
              <a:endParaRPr/>
            </a:p>
          </p:txBody>
        </p:sp>
        <p:sp>
          <p:nvSpPr>
            <p:cNvPr id="91" name="object 32">
              <a:extLst>
                <a:ext uri="{FF2B5EF4-FFF2-40B4-BE49-F238E27FC236}">
                  <a16:creationId xmlns:a16="http://schemas.microsoft.com/office/drawing/2014/main" id="{C76CD893-2BC8-9740-994B-17972BAE0668}"/>
                </a:ext>
              </a:extLst>
            </p:cNvPr>
            <p:cNvSpPr txBox="1"/>
            <p:nvPr/>
          </p:nvSpPr>
          <p:spPr>
            <a:xfrm>
              <a:off x="6442053" y="2676678"/>
              <a:ext cx="691515" cy="254000"/>
            </a:xfrm>
            <a:prstGeom prst="rect">
              <a:avLst/>
            </a:prstGeom>
          </p:spPr>
          <p:txBody>
            <a:bodyPr vert="horz" wrap="square" lIns="0" tIns="0" rIns="0" bIns="0" rtlCol="0">
              <a:spAutoFit/>
            </a:bodyPr>
            <a:lstStyle/>
            <a:p>
              <a:pPr marL="12700">
                <a:lnSpc>
                  <a:spcPct val="100000"/>
                </a:lnSpc>
              </a:pPr>
              <a:r>
                <a:rPr sz="1800" b="1" spc="-20" dirty="0">
                  <a:latin typeface="Corbel"/>
                  <a:cs typeface="Corbel"/>
                </a:rPr>
                <a:t>r</a:t>
              </a:r>
              <a:r>
                <a:rPr sz="1800" b="1" spc="-25" dirty="0">
                  <a:latin typeface="Corbel"/>
                  <a:cs typeface="Corbel"/>
                </a:rPr>
                <a:t>e</a:t>
              </a:r>
              <a:r>
                <a:rPr sz="1800" b="1" spc="-10" dirty="0">
                  <a:latin typeface="Corbel"/>
                  <a:cs typeface="Corbel"/>
                </a:rPr>
                <a:t>du</a:t>
              </a:r>
              <a:r>
                <a:rPr sz="1800" b="1" spc="-15" dirty="0">
                  <a:latin typeface="Corbel"/>
                  <a:cs typeface="Corbel"/>
                </a:rPr>
                <a:t>c</a:t>
              </a:r>
              <a:r>
                <a:rPr sz="1800" b="1" spc="-10" dirty="0">
                  <a:latin typeface="Corbel"/>
                  <a:cs typeface="Corbel"/>
                </a:rPr>
                <a:t>e</a:t>
              </a:r>
              <a:endParaRPr sz="1800" dirty="0">
                <a:latin typeface="Corbel"/>
                <a:cs typeface="Corbel"/>
              </a:endParaRPr>
            </a:p>
          </p:txBody>
        </p:sp>
        <p:sp>
          <p:nvSpPr>
            <p:cNvPr id="92" name="object 36">
              <a:extLst>
                <a:ext uri="{FF2B5EF4-FFF2-40B4-BE49-F238E27FC236}">
                  <a16:creationId xmlns:a16="http://schemas.microsoft.com/office/drawing/2014/main" id="{B2E3FCA7-DAB3-E548-A0C8-C7E3B511E300}"/>
                </a:ext>
              </a:extLst>
            </p:cNvPr>
            <p:cNvSpPr/>
            <p:nvPr/>
          </p:nvSpPr>
          <p:spPr>
            <a:xfrm>
              <a:off x="7312655" y="2790985"/>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9966FF"/>
            </a:solidFill>
          </p:spPr>
          <p:txBody>
            <a:bodyPr wrap="square" lIns="0" tIns="0" rIns="0" bIns="0" rtlCol="0"/>
            <a:lstStyle/>
            <a:p>
              <a:endParaRPr/>
            </a:p>
          </p:txBody>
        </p:sp>
        <p:sp>
          <p:nvSpPr>
            <p:cNvPr id="93" name="object 37">
              <a:extLst>
                <a:ext uri="{FF2B5EF4-FFF2-40B4-BE49-F238E27FC236}">
                  <a16:creationId xmlns:a16="http://schemas.microsoft.com/office/drawing/2014/main" id="{04FEF116-33DE-A64B-999D-147018D35D5F}"/>
                </a:ext>
              </a:extLst>
            </p:cNvPr>
            <p:cNvSpPr/>
            <p:nvPr/>
          </p:nvSpPr>
          <p:spPr>
            <a:xfrm>
              <a:off x="7312655" y="2790985"/>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94" name="object 38">
              <a:extLst>
                <a:ext uri="{FF2B5EF4-FFF2-40B4-BE49-F238E27FC236}">
                  <a16:creationId xmlns:a16="http://schemas.microsoft.com/office/drawing/2014/main" id="{50C92B21-55E1-C644-B3E0-34BF194DE3CA}"/>
                </a:ext>
              </a:extLst>
            </p:cNvPr>
            <p:cNvSpPr txBox="1"/>
            <p:nvPr/>
          </p:nvSpPr>
          <p:spPr>
            <a:xfrm>
              <a:off x="7584814" y="2951186"/>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95" name="object 39">
              <a:extLst>
                <a:ext uri="{FF2B5EF4-FFF2-40B4-BE49-F238E27FC236}">
                  <a16:creationId xmlns:a16="http://schemas.microsoft.com/office/drawing/2014/main" id="{5F52F7FD-6B1D-834C-978D-F58F4E73E8E8}"/>
                </a:ext>
              </a:extLst>
            </p:cNvPr>
            <p:cNvSpPr/>
            <p:nvPr/>
          </p:nvSpPr>
          <p:spPr>
            <a:xfrm>
              <a:off x="8074655" y="2790978"/>
              <a:ext cx="533400" cy="533400"/>
            </a:xfrm>
            <a:custGeom>
              <a:avLst/>
              <a:gdLst/>
              <a:ahLst/>
              <a:cxnLst/>
              <a:rect l="l" t="t" r="r" b="b"/>
              <a:pathLst>
                <a:path w="533400" h="533400">
                  <a:moveTo>
                    <a:pt x="377177" y="0"/>
                  </a:moveTo>
                  <a:lnTo>
                    <a:pt x="156222" y="0"/>
                  </a:lnTo>
                  <a:lnTo>
                    <a:pt x="0" y="156222"/>
                  </a:lnTo>
                  <a:lnTo>
                    <a:pt x="0" y="377189"/>
                  </a:lnTo>
                  <a:lnTo>
                    <a:pt x="156222" y="533399"/>
                  </a:lnTo>
                  <a:lnTo>
                    <a:pt x="377177" y="533399"/>
                  </a:lnTo>
                  <a:lnTo>
                    <a:pt x="533400" y="377189"/>
                  </a:lnTo>
                  <a:lnTo>
                    <a:pt x="533400" y="156222"/>
                  </a:lnTo>
                  <a:lnTo>
                    <a:pt x="377177" y="0"/>
                  </a:lnTo>
                  <a:close/>
                </a:path>
              </a:pathLst>
            </a:custGeom>
            <a:solidFill>
              <a:srgbClr val="F0AD00"/>
            </a:solidFill>
          </p:spPr>
          <p:txBody>
            <a:bodyPr wrap="square" lIns="0" tIns="0" rIns="0" bIns="0" rtlCol="0"/>
            <a:lstStyle/>
            <a:p>
              <a:endParaRPr/>
            </a:p>
          </p:txBody>
        </p:sp>
        <p:sp>
          <p:nvSpPr>
            <p:cNvPr id="96" name="object 40">
              <a:extLst>
                <a:ext uri="{FF2B5EF4-FFF2-40B4-BE49-F238E27FC236}">
                  <a16:creationId xmlns:a16="http://schemas.microsoft.com/office/drawing/2014/main" id="{43590D3E-4767-6841-BB77-9D16036561D2}"/>
                </a:ext>
              </a:extLst>
            </p:cNvPr>
            <p:cNvSpPr/>
            <p:nvPr/>
          </p:nvSpPr>
          <p:spPr>
            <a:xfrm>
              <a:off x="8074655" y="2790978"/>
              <a:ext cx="533400" cy="533400"/>
            </a:xfrm>
            <a:custGeom>
              <a:avLst/>
              <a:gdLst/>
              <a:ahLst/>
              <a:cxnLst/>
              <a:rect l="l" t="t" r="r" b="b"/>
              <a:pathLst>
                <a:path w="533400" h="533400">
                  <a:moveTo>
                    <a:pt x="0" y="156222"/>
                  </a:moveTo>
                  <a:lnTo>
                    <a:pt x="156222" y="0"/>
                  </a:lnTo>
                  <a:lnTo>
                    <a:pt x="377177" y="0"/>
                  </a:lnTo>
                  <a:lnTo>
                    <a:pt x="533400" y="156222"/>
                  </a:lnTo>
                  <a:lnTo>
                    <a:pt x="533400" y="377189"/>
                  </a:lnTo>
                  <a:lnTo>
                    <a:pt x="377177" y="533399"/>
                  </a:lnTo>
                  <a:lnTo>
                    <a:pt x="156222" y="533399"/>
                  </a:lnTo>
                  <a:lnTo>
                    <a:pt x="0" y="377189"/>
                  </a:lnTo>
                  <a:lnTo>
                    <a:pt x="0" y="156222"/>
                  </a:lnTo>
                  <a:close/>
                </a:path>
              </a:pathLst>
            </a:custGeom>
            <a:ln w="9525">
              <a:solidFill>
                <a:srgbClr val="000000"/>
              </a:solidFill>
            </a:ln>
          </p:spPr>
          <p:txBody>
            <a:bodyPr wrap="square" lIns="0" tIns="0" rIns="0" bIns="0" rtlCol="0"/>
            <a:lstStyle/>
            <a:p>
              <a:endParaRPr/>
            </a:p>
          </p:txBody>
        </p:sp>
        <p:sp>
          <p:nvSpPr>
            <p:cNvPr id="97" name="object 41">
              <a:extLst>
                <a:ext uri="{FF2B5EF4-FFF2-40B4-BE49-F238E27FC236}">
                  <a16:creationId xmlns:a16="http://schemas.microsoft.com/office/drawing/2014/main" id="{23E0785B-9AFD-F248-AF12-4486D47B59DC}"/>
                </a:ext>
              </a:extLst>
            </p:cNvPr>
            <p:cNvSpPr txBox="1"/>
            <p:nvPr/>
          </p:nvSpPr>
          <p:spPr>
            <a:xfrm>
              <a:off x="8305614" y="2930427"/>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grpSp>
      <p:sp>
        <p:nvSpPr>
          <p:cNvPr id="8" name="Rectangle 7">
            <a:extLst>
              <a:ext uri="{FF2B5EF4-FFF2-40B4-BE49-F238E27FC236}">
                <a16:creationId xmlns:a16="http://schemas.microsoft.com/office/drawing/2014/main" id="{8B969FEE-785E-E443-BB6A-BC8E227C00DA}"/>
              </a:ext>
            </a:extLst>
          </p:cNvPr>
          <p:cNvSpPr/>
          <p:nvPr/>
        </p:nvSpPr>
        <p:spPr>
          <a:xfrm>
            <a:off x="6629400" y="2167256"/>
            <a:ext cx="2514600" cy="369332"/>
          </a:xfrm>
          <a:prstGeom prst="rect">
            <a:avLst/>
          </a:prstGeom>
        </p:spPr>
        <p:txBody>
          <a:bodyPr wrap="square">
            <a:spAutoFit/>
          </a:bodyPr>
          <a:lstStyle/>
          <a:p>
            <a:r>
              <a:rPr lang="en-US" sz="1800" dirty="0">
                <a:solidFill>
                  <a:srgbClr val="A01A06"/>
                </a:solidFill>
              </a:rPr>
              <a:t>Output key-value pairs</a:t>
            </a:r>
          </a:p>
        </p:txBody>
      </p:sp>
      <p:sp>
        <p:nvSpPr>
          <p:cNvPr id="107" name="object 48">
            <a:extLst>
              <a:ext uri="{FF2B5EF4-FFF2-40B4-BE49-F238E27FC236}">
                <a16:creationId xmlns:a16="http://schemas.microsoft.com/office/drawing/2014/main" id="{6CF7E22C-26C4-D248-BD9C-9941812B1A26}"/>
              </a:ext>
            </a:extLst>
          </p:cNvPr>
          <p:cNvSpPr/>
          <p:nvPr/>
        </p:nvSpPr>
        <p:spPr>
          <a:xfrm>
            <a:off x="7330472" y="5385677"/>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FFFF00"/>
          </a:solidFill>
        </p:spPr>
        <p:txBody>
          <a:bodyPr wrap="square" lIns="0" tIns="0" rIns="0" bIns="0" rtlCol="0"/>
          <a:lstStyle/>
          <a:p>
            <a:endParaRPr/>
          </a:p>
        </p:txBody>
      </p:sp>
      <p:sp>
        <p:nvSpPr>
          <p:cNvPr id="108" name="object 49">
            <a:extLst>
              <a:ext uri="{FF2B5EF4-FFF2-40B4-BE49-F238E27FC236}">
                <a16:creationId xmlns:a16="http://schemas.microsoft.com/office/drawing/2014/main" id="{EFE022D4-FA83-BD42-818F-516907765DB4}"/>
              </a:ext>
            </a:extLst>
          </p:cNvPr>
          <p:cNvSpPr/>
          <p:nvPr/>
        </p:nvSpPr>
        <p:spPr>
          <a:xfrm>
            <a:off x="7330472" y="5385677"/>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109" name="object 50">
            <a:extLst>
              <a:ext uri="{FF2B5EF4-FFF2-40B4-BE49-F238E27FC236}">
                <a16:creationId xmlns:a16="http://schemas.microsoft.com/office/drawing/2014/main" id="{D4E6AF2B-4E04-B445-9575-9157C2877254}"/>
              </a:ext>
            </a:extLst>
          </p:cNvPr>
          <p:cNvSpPr txBox="1"/>
          <p:nvPr/>
        </p:nvSpPr>
        <p:spPr>
          <a:xfrm>
            <a:off x="7602631" y="5545878"/>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a:latin typeface="Corbel"/>
              <a:cs typeface="Corbel"/>
            </a:endParaRPr>
          </a:p>
        </p:txBody>
      </p:sp>
      <p:sp>
        <p:nvSpPr>
          <p:cNvPr id="110" name="object 51">
            <a:extLst>
              <a:ext uri="{FF2B5EF4-FFF2-40B4-BE49-F238E27FC236}">
                <a16:creationId xmlns:a16="http://schemas.microsoft.com/office/drawing/2014/main" id="{B5E1F05B-8B7D-1D4D-B2DC-3B84453A009A}"/>
              </a:ext>
            </a:extLst>
          </p:cNvPr>
          <p:cNvSpPr/>
          <p:nvPr/>
        </p:nvSpPr>
        <p:spPr>
          <a:xfrm>
            <a:off x="8092472" y="5385671"/>
            <a:ext cx="533400" cy="533400"/>
          </a:xfrm>
          <a:custGeom>
            <a:avLst/>
            <a:gdLst/>
            <a:ahLst/>
            <a:cxnLst/>
            <a:rect l="l" t="t" r="r" b="b"/>
            <a:pathLst>
              <a:path w="533400" h="533400">
                <a:moveTo>
                  <a:pt x="377177" y="0"/>
                </a:moveTo>
                <a:lnTo>
                  <a:pt x="156222" y="0"/>
                </a:lnTo>
                <a:lnTo>
                  <a:pt x="0" y="156222"/>
                </a:lnTo>
                <a:lnTo>
                  <a:pt x="0" y="377190"/>
                </a:lnTo>
                <a:lnTo>
                  <a:pt x="156222" y="533400"/>
                </a:lnTo>
                <a:lnTo>
                  <a:pt x="377177" y="533400"/>
                </a:lnTo>
                <a:lnTo>
                  <a:pt x="533400" y="377190"/>
                </a:lnTo>
                <a:lnTo>
                  <a:pt x="533400" y="156222"/>
                </a:lnTo>
                <a:lnTo>
                  <a:pt x="377177" y="0"/>
                </a:lnTo>
                <a:close/>
              </a:path>
            </a:pathLst>
          </a:custGeom>
          <a:solidFill>
            <a:schemeClr val="accent6">
              <a:lumMod val="60000"/>
              <a:lumOff val="40000"/>
            </a:schemeClr>
          </a:solidFill>
        </p:spPr>
        <p:txBody>
          <a:bodyPr wrap="square" lIns="0" tIns="0" rIns="0" bIns="0" rtlCol="0"/>
          <a:lstStyle/>
          <a:p>
            <a:endParaRPr/>
          </a:p>
        </p:txBody>
      </p:sp>
      <p:sp>
        <p:nvSpPr>
          <p:cNvPr id="111" name="object 52">
            <a:extLst>
              <a:ext uri="{FF2B5EF4-FFF2-40B4-BE49-F238E27FC236}">
                <a16:creationId xmlns:a16="http://schemas.microsoft.com/office/drawing/2014/main" id="{EAE00401-6563-2A4F-A68E-EDCDDD9F9D36}"/>
              </a:ext>
            </a:extLst>
          </p:cNvPr>
          <p:cNvSpPr/>
          <p:nvPr/>
        </p:nvSpPr>
        <p:spPr>
          <a:xfrm>
            <a:off x="8092472" y="5385671"/>
            <a:ext cx="533400" cy="533400"/>
          </a:xfrm>
          <a:custGeom>
            <a:avLst/>
            <a:gdLst/>
            <a:ahLst/>
            <a:cxnLst/>
            <a:rect l="l" t="t" r="r" b="b"/>
            <a:pathLst>
              <a:path w="533400" h="533400">
                <a:moveTo>
                  <a:pt x="0" y="156222"/>
                </a:moveTo>
                <a:lnTo>
                  <a:pt x="156222" y="0"/>
                </a:lnTo>
                <a:lnTo>
                  <a:pt x="377177" y="0"/>
                </a:lnTo>
                <a:lnTo>
                  <a:pt x="533400" y="156222"/>
                </a:lnTo>
                <a:lnTo>
                  <a:pt x="533400" y="377190"/>
                </a:lnTo>
                <a:lnTo>
                  <a:pt x="377177" y="533400"/>
                </a:lnTo>
                <a:lnTo>
                  <a:pt x="156222" y="533400"/>
                </a:lnTo>
                <a:lnTo>
                  <a:pt x="0" y="377190"/>
                </a:lnTo>
                <a:lnTo>
                  <a:pt x="0" y="156222"/>
                </a:lnTo>
                <a:close/>
              </a:path>
            </a:pathLst>
          </a:custGeom>
          <a:ln w="9525">
            <a:solidFill>
              <a:srgbClr val="000000"/>
            </a:solidFill>
          </a:ln>
        </p:spPr>
        <p:txBody>
          <a:bodyPr wrap="square" lIns="0" tIns="0" rIns="0" bIns="0" rtlCol="0"/>
          <a:lstStyle/>
          <a:p>
            <a:endParaRPr/>
          </a:p>
        </p:txBody>
      </p:sp>
      <p:sp>
        <p:nvSpPr>
          <p:cNvPr id="112" name="object 53">
            <a:extLst>
              <a:ext uri="{FF2B5EF4-FFF2-40B4-BE49-F238E27FC236}">
                <a16:creationId xmlns:a16="http://schemas.microsoft.com/office/drawing/2014/main" id="{467EAA98-E4A8-FB45-ACA7-31D1EE6EF492}"/>
              </a:ext>
            </a:extLst>
          </p:cNvPr>
          <p:cNvSpPr txBox="1"/>
          <p:nvPr/>
        </p:nvSpPr>
        <p:spPr>
          <a:xfrm>
            <a:off x="8305800" y="5537200"/>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sp>
        <p:nvSpPr>
          <p:cNvPr id="113" name="object 54">
            <a:extLst>
              <a:ext uri="{FF2B5EF4-FFF2-40B4-BE49-F238E27FC236}">
                <a16:creationId xmlns:a16="http://schemas.microsoft.com/office/drawing/2014/main" id="{EBCBB17C-7039-A94F-8C0B-8F18C30D4961}"/>
              </a:ext>
            </a:extLst>
          </p:cNvPr>
          <p:cNvSpPr txBox="1"/>
          <p:nvPr/>
        </p:nvSpPr>
        <p:spPr>
          <a:xfrm>
            <a:off x="7917447" y="4716537"/>
            <a:ext cx="293370" cy="330200"/>
          </a:xfrm>
          <a:prstGeom prst="rect">
            <a:avLst/>
          </a:prstGeom>
        </p:spPr>
        <p:txBody>
          <a:bodyPr vert="horz" wrap="square" lIns="0" tIns="0" rIns="0" bIns="0" rtlCol="0">
            <a:spAutoFit/>
          </a:bodyPr>
          <a:lstStyle/>
          <a:p>
            <a:pPr marL="12700">
              <a:lnSpc>
                <a:spcPct val="100000"/>
              </a:lnSpc>
            </a:pPr>
            <a:r>
              <a:rPr sz="2400" b="1" dirty="0">
                <a:latin typeface="Corbel"/>
                <a:cs typeface="Corbel"/>
              </a:rPr>
              <a:t>…</a:t>
            </a:r>
            <a:endParaRPr sz="2400" dirty="0">
              <a:latin typeface="Corbel"/>
              <a:cs typeface="Corbel"/>
            </a:endParaRPr>
          </a:p>
        </p:txBody>
      </p:sp>
      <p:grpSp>
        <p:nvGrpSpPr>
          <p:cNvPr id="123" name="Group 122">
            <a:extLst>
              <a:ext uri="{FF2B5EF4-FFF2-40B4-BE49-F238E27FC236}">
                <a16:creationId xmlns:a16="http://schemas.microsoft.com/office/drawing/2014/main" id="{353B7650-4537-1849-89D5-7E5B0A05CBC0}"/>
              </a:ext>
            </a:extLst>
          </p:cNvPr>
          <p:cNvGrpSpPr/>
          <p:nvPr/>
        </p:nvGrpSpPr>
        <p:grpSpPr>
          <a:xfrm>
            <a:off x="6422712" y="3369610"/>
            <a:ext cx="2203160" cy="647707"/>
            <a:chOff x="6404895" y="2676678"/>
            <a:chExt cx="2203160" cy="647707"/>
          </a:xfrm>
        </p:grpSpPr>
        <p:sp>
          <p:nvSpPr>
            <p:cNvPr id="124" name="object 30">
              <a:extLst>
                <a:ext uri="{FF2B5EF4-FFF2-40B4-BE49-F238E27FC236}">
                  <a16:creationId xmlns:a16="http://schemas.microsoft.com/office/drawing/2014/main" id="{F8035E06-1F2D-7B4B-9C07-611E4AC74D64}"/>
                </a:ext>
              </a:extLst>
            </p:cNvPr>
            <p:cNvSpPr/>
            <p:nvPr/>
          </p:nvSpPr>
          <p:spPr>
            <a:xfrm>
              <a:off x="6404895" y="2955448"/>
              <a:ext cx="790319" cy="329184"/>
            </a:xfrm>
            <a:custGeom>
              <a:avLst/>
              <a:gdLst/>
              <a:ahLst/>
              <a:cxnLst/>
              <a:rect l="l" t="t" r="r" b="b"/>
              <a:pathLst>
                <a:path w="990600" h="228600">
                  <a:moveTo>
                    <a:pt x="742950" y="0"/>
                  </a:moveTo>
                  <a:lnTo>
                    <a:pt x="742950" y="57150"/>
                  </a:lnTo>
                  <a:lnTo>
                    <a:pt x="0" y="57150"/>
                  </a:lnTo>
                  <a:lnTo>
                    <a:pt x="0" y="171450"/>
                  </a:lnTo>
                  <a:lnTo>
                    <a:pt x="742950" y="171450"/>
                  </a:lnTo>
                  <a:lnTo>
                    <a:pt x="742950" y="228600"/>
                  </a:lnTo>
                  <a:lnTo>
                    <a:pt x="990600" y="114300"/>
                  </a:lnTo>
                  <a:lnTo>
                    <a:pt x="742950" y="0"/>
                  </a:lnTo>
                  <a:close/>
                </a:path>
              </a:pathLst>
            </a:custGeom>
            <a:solidFill>
              <a:srgbClr val="FF5050"/>
            </a:solidFill>
            <a:ln>
              <a:solidFill>
                <a:schemeClr val="tx1"/>
              </a:solidFill>
            </a:ln>
          </p:spPr>
          <p:txBody>
            <a:bodyPr wrap="square" lIns="0" tIns="0" rIns="0" bIns="0" rtlCol="0"/>
            <a:lstStyle/>
            <a:p>
              <a:endParaRPr/>
            </a:p>
          </p:txBody>
        </p:sp>
        <p:sp>
          <p:nvSpPr>
            <p:cNvPr id="125" name="object 32">
              <a:extLst>
                <a:ext uri="{FF2B5EF4-FFF2-40B4-BE49-F238E27FC236}">
                  <a16:creationId xmlns:a16="http://schemas.microsoft.com/office/drawing/2014/main" id="{D858ADB2-A354-CB41-B0CB-75991DD7A28F}"/>
                </a:ext>
              </a:extLst>
            </p:cNvPr>
            <p:cNvSpPr txBox="1"/>
            <p:nvPr/>
          </p:nvSpPr>
          <p:spPr>
            <a:xfrm>
              <a:off x="6442053" y="2676678"/>
              <a:ext cx="691515" cy="254000"/>
            </a:xfrm>
            <a:prstGeom prst="rect">
              <a:avLst/>
            </a:prstGeom>
          </p:spPr>
          <p:txBody>
            <a:bodyPr vert="horz" wrap="square" lIns="0" tIns="0" rIns="0" bIns="0" rtlCol="0">
              <a:spAutoFit/>
            </a:bodyPr>
            <a:lstStyle/>
            <a:p>
              <a:pPr marL="12700">
                <a:lnSpc>
                  <a:spcPct val="100000"/>
                </a:lnSpc>
              </a:pPr>
              <a:r>
                <a:rPr sz="1800" b="1" spc="-20" dirty="0">
                  <a:latin typeface="Corbel"/>
                  <a:cs typeface="Corbel"/>
                </a:rPr>
                <a:t>r</a:t>
              </a:r>
              <a:r>
                <a:rPr sz="1800" b="1" spc="-25" dirty="0">
                  <a:latin typeface="Corbel"/>
                  <a:cs typeface="Corbel"/>
                </a:rPr>
                <a:t>e</a:t>
              </a:r>
              <a:r>
                <a:rPr sz="1800" b="1" spc="-10" dirty="0">
                  <a:latin typeface="Corbel"/>
                  <a:cs typeface="Corbel"/>
                </a:rPr>
                <a:t>du</a:t>
              </a:r>
              <a:r>
                <a:rPr sz="1800" b="1" spc="-15" dirty="0">
                  <a:latin typeface="Corbel"/>
                  <a:cs typeface="Corbel"/>
                </a:rPr>
                <a:t>c</a:t>
              </a:r>
              <a:r>
                <a:rPr sz="1800" b="1" spc="-10" dirty="0">
                  <a:latin typeface="Corbel"/>
                  <a:cs typeface="Corbel"/>
                </a:rPr>
                <a:t>e</a:t>
              </a:r>
              <a:endParaRPr sz="1800" dirty="0">
                <a:latin typeface="Corbel"/>
                <a:cs typeface="Corbel"/>
              </a:endParaRPr>
            </a:p>
          </p:txBody>
        </p:sp>
        <p:sp>
          <p:nvSpPr>
            <p:cNvPr id="126" name="object 36">
              <a:extLst>
                <a:ext uri="{FF2B5EF4-FFF2-40B4-BE49-F238E27FC236}">
                  <a16:creationId xmlns:a16="http://schemas.microsoft.com/office/drawing/2014/main" id="{4E5F021D-6041-8B4B-9B2E-C44B30389879}"/>
                </a:ext>
              </a:extLst>
            </p:cNvPr>
            <p:cNvSpPr/>
            <p:nvPr/>
          </p:nvSpPr>
          <p:spPr>
            <a:xfrm>
              <a:off x="7312655" y="2790985"/>
              <a:ext cx="685800" cy="533400"/>
            </a:xfrm>
            <a:custGeom>
              <a:avLst/>
              <a:gdLst/>
              <a:ahLst/>
              <a:cxnLst/>
              <a:rect l="l" t="t" r="r" b="b"/>
              <a:pathLst>
                <a:path w="685800" h="533400">
                  <a:moveTo>
                    <a:pt x="342900" y="0"/>
                  </a:moveTo>
                  <a:lnTo>
                    <a:pt x="0" y="266700"/>
                  </a:lnTo>
                  <a:lnTo>
                    <a:pt x="342900" y="533400"/>
                  </a:lnTo>
                  <a:lnTo>
                    <a:pt x="685800" y="266700"/>
                  </a:lnTo>
                  <a:lnTo>
                    <a:pt x="342900" y="0"/>
                  </a:lnTo>
                  <a:close/>
                </a:path>
              </a:pathLst>
            </a:custGeom>
            <a:solidFill>
              <a:srgbClr val="B18000"/>
            </a:solidFill>
          </p:spPr>
          <p:txBody>
            <a:bodyPr wrap="square" lIns="0" tIns="0" rIns="0" bIns="0" rtlCol="0"/>
            <a:lstStyle/>
            <a:p>
              <a:endParaRPr/>
            </a:p>
          </p:txBody>
        </p:sp>
        <p:sp>
          <p:nvSpPr>
            <p:cNvPr id="127" name="object 37">
              <a:extLst>
                <a:ext uri="{FF2B5EF4-FFF2-40B4-BE49-F238E27FC236}">
                  <a16:creationId xmlns:a16="http://schemas.microsoft.com/office/drawing/2014/main" id="{AE0B9DAC-6679-9047-8AAA-256E91E71320}"/>
                </a:ext>
              </a:extLst>
            </p:cNvPr>
            <p:cNvSpPr/>
            <p:nvPr/>
          </p:nvSpPr>
          <p:spPr>
            <a:xfrm>
              <a:off x="7312655" y="2790985"/>
              <a:ext cx="685800" cy="533400"/>
            </a:xfrm>
            <a:custGeom>
              <a:avLst/>
              <a:gdLst/>
              <a:ahLst/>
              <a:cxnLst/>
              <a:rect l="l" t="t" r="r" b="b"/>
              <a:pathLst>
                <a:path w="685800" h="533400">
                  <a:moveTo>
                    <a:pt x="0" y="266700"/>
                  </a:moveTo>
                  <a:lnTo>
                    <a:pt x="342900" y="0"/>
                  </a:lnTo>
                  <a:lnTo>
                    <a:pt x="685800" y="266700"/>
                  </a:lnTo>
                  <a:lnTo>
                    <a:pt x="342900" y="533400"/>
                  </a:lnTo>
                  <a:lnTo>
                    <a:pt x="0" y="266700"/>
                  </a:lnTo>
                  <a:close/>
                </a:path>
              </a:pathLst>
            </a:custGeom>
            <a:ln w="9525">
              <a:solidFill>
                <a:srgbClr val="000000"/>
              </a:solidFill>
            </a:ln>
          </p:spPr>
          <p:txBody>
            <a:bodyPr wrap="square" lIns="0" tIns="0" rIns="0" bIns="0" rtlCol="0"/>
            <a:lstStyle/>
            <a:p>
              <a:endParaRPr/>
            </a:p>
          </p:txBody>
        </p:sp>
        <p:sp>
          <p:nvSpPr>
            <p:cNvPr id="128" name="object 38">
              <a:extLst>
                <a:ext uri="{FF2B5EF4-FFF2-40B4-BE49-F238E27FC236}">
                  <a16:creationId xmlns:a16="http://schemas.microsoft.com/office/drawing/2014/main" id="{474E21E1-753D-BD46-B627-8A43798B98BD}"/>
                </a:ext>
              </a:extLst>
            </p:cNvPr>
            <p:cNvSpPr txBox="1"/>
            <p:nvPr/>
          </p:nvSpPr>
          <p:spPr>
            <a:xfrm>
              <a:off x="7584814" y="2951186"/>
              <a:ext cx="137160"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k</a:t>
              </a:r>
              <a:endParaRPr sz="1800" dirty="0">
                <a:latin typeface="Corbel"/>
                <a:cs typeface="Corbel"/>
              </a:endParaRPr>
            </a:p>
          </p:txBody>
        </p:sp>
        <p:sp>
          <p:nvSpPr>
            <p:cNvPr id="129" name="object 39">
              <a:extLst>
                <a:ext uri="{FF2B5EF4-FFF2-40B4-BE49-F238E27FC236}">
                  <a16:creationId xmlns:a16="http://schemas.microsoft.com/office/drawing/2014/main" id="{5E830143-ECBE-D644-BFB2-16CBB567A4D0}"/>
                </a:ext>
              </a:extLst>
            </p:cNvPr>
            <p:cNvSpPr/>
            <p:nvPr/>
          </p:nvSpPr>
          <p:spPr>
            <a:xfrm>
              <a:off x="8074655" y="2790978"/>
              <a:ext cx="533400" cy="533400"/>
            </a:xfrm>
            <a:custGeom>
              <a:avLst/>
              <a:gdLst/>
              <a:ahLst/>
              <a:cxnLst/>
              <a:rect l="l" t="t" r="r" b="b"/>
              <a:pathLst>
                <a:path w="533400" h="533400">
                  <a:moveTo>
                    <a:pt x="377177" y="0"/>
                  </a:moveTo>
                  <a:lnTo>
                    <a:pt x="156222" y="0"/>
                  </a:lnTo>
                  <a:lnTo>
                    <a:pt x="0" y="156222"/>
                  </a:lnTo>
                  <a:lnTo>
                    <a:pt x="0" y="377189"/>
                  </a:lnTo>
                  <a:lnTo>
                    <a:pt x="156222" y="533399"/>
                  </a:lnTo>
                  <a:lnTo>
                    <a:pt x="377177" y="533399"/>
                  </a:lnTo>
                  <a:lnTo>
                    <a:pt x="533400" y="377189"/>
                  </a:lnTo>
                  <a:lnTo>
                    <a:pt x="533400" y="156222"/>
                  </a:lnTo>
                  <a:lnTo>
                    <a:pt x="377177" y="0"/>
                  </a:lnTo>
                  <a:close/>
                </a:path>
              </a:pathLst>
            </a:custGeom>
            <a:solidFill>
              <a:schemeClr val="accent4">
                <a:lumMod val="60000"/>
                <a:lumOff val="40000"/>
              </a:schemeClr>
            </a:solidFill>
          </p:spPr>
          <p:txBody>
            <a:bodyPr wrap="square" lIns="0" tIns="0" rIns="0" bIns="0" rtlCol="0"/>
            <a:lstStyle/>
            <a:p>
              <a:endParaRPr/>
            </a:p>
          </p:txBody>
        </p:sp>
        <p:sp>
          <p:nvSpPr>
            <p:cNvPr id="130" name="object 40">
              <a:extLst>
                <a:ext uri="{FF2B5EF4-FFF2-40B4-BE49-F238E27FC236}">
                  <a16:creationId xmlns:a16="http://schemas.microsoft.com/office/drawing/2014/main" id="{1854035D-A441-0E48-8206-E2BBB99D0394}"/>
                </a:ext>
              </a:extLst>
            </p:cNvPr>
            <p:cNvSpPr/>
            <p:nvPr/>
          </p:nvSpPr>
          <p:spPr>
            <a:xfrm>
              <a:off x="8074655" y="2790978"/>
              <a:ext cx="533400" cy="533400"/>
            </a:xfrm>
            <a:custGeom>
              <a:avLst/>
              <a:gdLst/>
              <a:ahLst/>
              <a:cxnLst/>
              <a:rect l="l" t="t" r="r" b="b"/>
              <a:pathLst>
                <a:path w="533400" h="533400">
                  <a:moveTo>
                    <a:pt x="0" y="156222"/>
                  </a:moveTo>
                  <a:lnTo>
                    <a:pt x="156222" y="0"/>
                  </a:lnTo>
                  <a:lnTo>
                    <a:pt x="377177" y="0"/>
                  </a:lnTo>
                  <a:lnTo>
                    <a:pt x="533400" y="156222"/>
                  </a:lnTo>
                  <a:lnTo>
                    <a:pt x="533400" y="377189"/>
                  </a:lnTo>
                  <a:lnTo>
                    <a:pt x="377177" y="533399"/>
                  </a:lnTo>
                  <a:lnTo>
                    <a:pt x="156222" y="533399"/>
                  </a:lnTo>
                  <a:lnTo>
                    <a:pt x="0" y="377189"/>
                  </a:lnTo>
                  <a:lnTo>
                    <a:pt x="0" y="156222"/>
                  </a:lnTo>
                  <a:close/>
                </a:path>
              </a:pathLst>
            </a:custGeom>
            <a:ln w="9525">
              <a:solidFill>
                <a:srgbClr val="000000"/>
              </a:solidFill>
            </a:ln>
          </p:spPr>
          <p:txBody>
            <a:bodyPr wrap="square" lIns="0" tIns="0" rIns="0" bIns="0" rtlCol="0"/>
            <a:lstStyle/>
            <a:p>
              <a:endParaRPr/>
            </a:p>
          </p:txBody>
        </p:sp>
        <p:sp>
          <p:nvSpPr>
            <p:cNvPr id="131" name="object 41">
              <a:extLst>
                <a:ext uri="{FF2B5EF4-FFF2-40B4-BE49-F238E27FC236}">
                  <a16:creationId xmlns:a16="http://schemas.microsoft.com/office/drawing/2014/main" id="{EA5ECB02-47CB-4B46-986F-87149813DF61}"/>
                </a:ext>
              </a:extLst>
            </p:cNvPr>
            <p:cNvSpPr txBox="1"/>
            <p:nvPr/>
          </p:nvSpPr>
          <p:spPr>
            <a:xfrm>
              <a:off x="8287983" y="2930427"/>
              <a:ext cx="131445" cy="254000"/>
            </a:xfrm>
            <a:prstGeom prst="rect">
              <a:avLst/>
            </a:prstGeom>
          </p:spPr>
          <p:txBody>
            <a:bodyPr vert="horz" wrap="square" lIns="0" tIns="0" rIns="0" bIns="0" rtlCol="0">
              <a:spAutoFit/>
            </a:bodyPr>
            <a:lstStyle/>
            <a:p>
              <a:pPr marL="12700">
                <a:lnSpc>
                  <a:spcPct val="100000"/>
                </a:lnSpc>
              </a:pPr>
              <a:r>
                <a:rPr sz="1800" spc="-10" dirty="0">
                  <a:latin typeface="Corbel"/>
                  <a:cs typeface="Corbel"/>
                </a:rPr>
                <a:t>v</a:t>
              </a:r>
              <a:endParaRPr sz="1800" dirty="0">
                <a:latin typeface="Corbel"/>
                <a:cs typeface="Corbel"/>
              </a:endParaRPr>
            </a:p>
          </p:txBody>
        </p:sp>
      </p:grpSp>
      <p:sp>
        <p:nvSpPr>
          <p:cNvPr id="2" name="Slide Number Placeholder 1">
            <a:extLst>
              <a:ext uri="{FF2B5EF4-FFF2-40B4-BE49-F238E27FC236}">
                <a16:creationId xmlns:a16="http://schemas.microsoft.com/office/drawing/2014/main" id="{36864550-61B6-6642-8A58-3F4FC5E3B417}"/>
              </a:ext>
            </a:extLst>
          </p:cNvPr>
          <p:cNvSpPr>
            <a:spLocks noGrp="1"/>
          </p:cNvSpPr>
          <p:nvPr>
            <p:ph type="sldNum" sz="quarter" idx="12"/>
          </p:nvPr>
        </p:nvSpPr>
        <p:spPr/>
        <p:txBody>
          <a:bodyPr/>
          <a:lstStyle/>
          <a:p>
            <a:pPr>
              <a:defRPr/>
            </a:pPr>
            <a:fld id="{29BF1C62-8831-3249-A433-009753E34508}" type="slidenum">
              <a:rPr lang="en-US" smtClean="0"/>
              <a:pPr>
                <a:defRPr/>
              </a:pPr>
              <a:t>42</a:t>
            </a:fld>
            <a:endParaRPr lang="en-US"/>
          </a:p>
        </p:txBody>
      </p:sp>
    </p:spTree>
    <p:extLst>
      <p:ext uri="{BB962C8B-B14F-4D97-AF65-F5344CB8AC3E}">
        <p14:creationId xmlns:p14="http://schemas.microsoft.com/office/powerpoint/2010/main" val="853239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More formally…</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553451" cy="4001095"/>
          </a:xfrm>
          <a:prstGeom prst="rect">
            <a:avLst/>
          </a:prstGeom>
          <a:noFill/>
        </p:spPr>
        <p:txBody>
          <a:bodyPr wrap="square" rtlCol="0">
            <a:spAutoFit/>
          </a:bodyPr>
          <a:lstStyle/>
          <a:p>
            <a:pPr marL="355600" indent="-342900">
              <a:lnSpc>
                <a:spcPct val="100000"/>
              </a:lnSpc>
              <a:spcAft>
                <a:spcPts val="600"/>
              </a:spcAft>
              <a:buClr>
                <a:schemeClr val="tx1"/>
              </a:buClr>
              <a:buSzPct val="100000"/>
              <a:buFont typeface="Arial" panose="020B0604020202020204" pitchFamily="34" charset="0"/>
              <a:buChar char="•"/>
              <a:tabLst>
                <a:tab pos="332740" algn="l"/>
              </a:tabLst>
            </a:pPr>
            <a:r>
              <a:rPr lang="en-US" sz="2000" b="1" spc="-25" dirty="0">
                <a:latin typeface="+mn-lt"/>
                <a:cs typeface="Calibri"/>
              </a:rPr>
              <a:t>I</a:t>
            </a:r>
            <a:r>
              <a:rPr lang="en-US" sz="2000" b="1" spc="-30" dirty="0">
                <a:latin typeface="+mn-lt"/>
                <a:cs typeface="Calibri"/>
              </a:rPr>
              <a:t>npu</a:t>
            </a:r>
            <a:r>
              <a:rPr lang="en-US" sz="2000" b="1" spc="-20" dirty="0">
                <a:latin typeface="+mn-lt"/>
                <a:cs typeface="Calibri"/>
              </a:rPr>
              <a:t>t</a:t>
            </a:r>
            <a:r>
              <a:rPr lang="en-US" sz="2000" b="1" spc="-10" dirty="0">
                <a:latin typeface="+mn-lt"/>
                <a:cs typeface="Calibri"/>
              </a:rPr>
              <a:t>:</a:t>
            </a:r>
            <a:r>
              <a:rPr lang="en-US" sz="2000" b="1" spc="50" dirty="0">
                <a:latin typeface="+mn-lt"/>
                <a:cs typeface="Calibri"/>
              </a:rPr>
              <a:t> </a:t>
            </a:r>
            <a:r>
              <a:rPr lang="en-US" sz="2000" spc="-20" dirty="0">
                <a:latin typeface="+mn-lt"/>
                <a:cs typeface="Calibri"/>
              </a:rPr>
              <a:t>a</a:t>
            </a:r>
            <a:r>
              <a:rPr lang="en-US" sz="2000" spc="5" dirty="0">
                <a:latin typeface="+mn-lt"/>
                <a:cs typeface="Calibri"/>
              </a:rPr>
              <a:t> </a:t>
            </a:r>
            <a:r>
              <a:rPr lang="en-US" sz="2000" spc="-20" dirty="0">
                <a:latin typeface="+mn-lt"/>
                <a:cs typeface="Calibri"/>
              </a:rPr>
              <a:t>s</a:t>
            </a:r>
            <a:r>
              <a:rPr lang="en-US" sz="2000" spc="-50" dirty="0">
                <a:latin typeface="+mn-lt"/>
                <a:cs typeface="Calibri"/>
              </a:rPr>
              <a:t>e</a:t>
            </a:r>
            <a:r>
              <a:rPr lang="en-US" sz="2000" spc="-15" dirty="0">
                <a:latin typeface="+mn-lt"/>
                <a:cs typeface="Calibri"/>
              </a:rPr>
              <a:t>t</a:t>
            </a:r>
            <a:r>
              <a:rPr lang="en-US" sz="2000" spc="30" dirty="0">
                <a:latin typeface="+mn-lt"/>
                <a:cs typeface="Calibri"/>
              </a:rPr>
              <a:t> </a:t>
            </a:r>
            <a:r>
              <a:rPr lang="en-US" sz="2000" spc="-25" dirty="0">
                <a:latin typeface="+mn-lt"/>
                <a:cs typeface="Calibri"/>
              </a:rPr>
              <a:t>o</a:t>
            </a:r>
            <a:r>
              <a:rPr lang="en-US" sz="2000" spc="-10" dirty="0">
                <a:latin typeface="+mn-lt"/>
                <a:cs typeface="Calibri"/>
              </a:rPr>
              <a:t>f</a:t>
            </a:r>
            <a:r>
              <a:rPr lang="en-US" sz="2000" spc="5" dirty="0">
                <a:latin typeface="+mn-lt"/>
                <a:cs typeface="Calibri"/>
              </a:rPr>
              <a:t> </a:t>
            </a:r>
            <a:r>
              <a:rPr lang="en-US" sz="2000" spc="-125" dirty="0">
                <a:latin typeface="+mn-lt"/>
                <a:cs typeface="Calibri"/>
              </a:rPr>
              <a:t>k</a:t>
            </a:r>
            <a:r>
              <a:rPr lang="en-US" sz="2000" spc="-50" dirty="0">
                <a:latin typeface="+mn-lt"/>
                <a:cs typeface="Calibri"/>
              </a:rPr>
              <a:t>e</a:t>
            </a:r>
            <a:r>
              <a:rPr lang="en-US" sz="2000" spc="-25" dirty="0">
                <a:latin typeface="+mn-lt"/>
                <a:cs typeface="Calibri"/>
              </a:rPr>
              <a:t>y</a:t>
            </a:r>
            <a:r>
              <a:rPr lang="en-US" sz="2000" spc="-5" dirty="0">
                <a:latin typeface="+mn-lt"/>
                <a:cs typeface="Calibri"/>
              </a:rPr>
              <a:t>-</a:t>
            </a:r>
            <a:r>
              <a:rPr lang="en-US" sz="2000" spc="-65" dirty="0">
                <a:latin typeface="+mn-lt"/>
                <a:cs typeface="Calibri"/>
              </a:rPr>
              <a:t>v</a:t>
            </a:r>
            <a:r>
              <a:rPr lang="en-US" sz="2000" spc="-15" dirty="0">
                <a:latin typeface="+mn-lt"/>
                <a:cs typeface="Calibri"/>
              </a:rPr>
              <a:t>a</a:t>
            </a:r>
            <a:r>
              <a:rPr lang="en-US" sz="2000" dirty="0">
                <a:latin typeface="+mn-lt"/>
                <a:cs typeface="Calibri"/>
              </a:rPr>
              <a:t>l</a:t>
            </a:r>
            <a:r>
              <a:rPr lang="en-US" sz="2000" spc="-20" dirty="0">
                <a:latin typeface="+mn-lt"/>
                <a:cs typeface="Calibri"/>
              </a:rPr>
              <a:t>ue</a:t>
            </a:r>
            <a:r>
              <a:rPr lang="en-US" sz="2000" spc="15" dirty="0">
                <a:latin typeface="+mn-lt"/>
                <a:cs typeface="Calibri"/>
              </a:rPr>
              <a:t> </a:t>
            </a:r>
            <a:r>
              <a:rPr lang="en-US" sz="2000" spc="-20" dirty="0">
                <a:latin typeface="+mn-lt"/>
                <a:cs typeface="Calibri"/>
              </a:rPr>
              <a:t>p</a:t>
            </a:r>
            <a:r>
              <a:rPr lang="en-US" sz="2000" spc="-15" dirty="0">
                <a:latin typeface="+mn-lt"/>
                <a:cs typeface="Calibri"/>
              </a:rPr>
              <a:t>a</a:t>
            </a:r>
            <a:r>
              <a:rPr lang="en-US" sz="2000" dirty="0">
                <a:latin typeface="+mn-lt"/>
                <a:cs typeface="Calibri"/>
              </a:rPr>
              <a:t>i</a:t>
            </a:r>
            <a:r>
              <a:rPr lang="en-US" sz="2000" spc="-75" dirty="0">
                <a:latin typeface="+mn-lt"/>
                <a:cs typeface="Calibri"/>
              </a:rPr>
              <a:t>rs</a:t>
            </a:r>
            <a:endParaRPr lang="en-US" sz="2000" dirty="0">
              <a:latin typeface="+mn-lt"/>
              <a:cs typeface="Calibri"/>
            </a:endParaRPr>
          </a:p>
          <a:p>
            <a:pPr marL="355600" indent="-342900">
              <a:lnSpc>
                <a:spcPct val="100000"/>
              </a:lnSpc>
              <a:spcAft>
                <a:spcPts val="600"/>
              </a:spcAft>
              <a:buClr>
                <a:schemeClr val="tx1"/>
              </a:buClr>
              <a:buSzPct val="100000"/>
              <a:buFont typeface="Arial" panose="020B0604020202020204" pitchFamily="34" charset="0"/>
              <a:buChar char="•"/>
              <a:tabLst>
                <a:tab pos="332740" algn="l"/>
              </a:tabLst>
            </a:pPr>
            <a:r>
              <a:rPr lang="en-US" sz="2000" spc="-15" dirty="0">
                <a:latin typeface="+mn-lt"/>
                <a:cs typeface="Calibri"/>
              </a:rPr>
              <a:t>P</a:t>
            </a:r>
            <a:r>
              <a:rPr lang="en-US" sz="2000" spc="-70" dirty="0">
                <a:latin typeface="+mn-lt"/>
                <a:cs typeface="Calibri"/>
              </a:rPr>
              <a:t>r</a:t>
            </a:r>
            <a:r>
              <a:rPr lang="en-US" sz="2000" spc="-10" dirty="0">
                <a:latin typeface="+mn-lt"/>
                <a:cs typeface="Calibri"/>
              </a:rPr>
              <a:t>o</a:t>
            </a:r>
            <a:r>
              <a:rPr lang="en-US" sz="2000" spc="-25" dirty="0">
                <a:latin typeface="+mn-lt"/>
                <a:cs typeface="Calibri"/>
              </a:rPr>
              <a:t>g</a:t>
            </a:r>
            <a:r>
              <a:rPr lang="en-US" sz="2000" spc="-95" dirty="0">
                <a:latin typeface="+mn-lt"/>
                <a:cs typeface="Calibri"/>
              </a:rPr>
              <a:t>r</a:t>
            </a:r>
            <a:r>
              <a:rPr lang="en-US" sz="2000" spc="-15" dirty="0">
                <a:latin typeface="+mn-lt"/>
                <a:cs typeface="Calibri"/>
              </a:rPr>
              <a:t>a</a:t>
            </a:r>
            <a:r>
              <a:rPr lang="en-US" sz="2000" spc="-35" dirty="0">
                <a:latin typeface="+mn-lt"/>
                <a:cs typeface="Calibri"/>
              </a:rPr>
              <a:t>mm</a:t>
            </a:r>
            <a:r>
              <a:rPr lang="en-US" sz="2000" spc="-15" dirty="0">
                <a:latin typeface="+mn-lt"/>
                <a:cs typeface="Calibri"/>
              </a:rPr>
              <a:t>er</a:t>
            </a:r>
            <a:r>
              <a:rPr lang="en-US" sz="2000" spc="35" dirty="0">
                <a:latin typeface="+mn-lt"/>
                <a:cs typeface="Calibri"/>
              </a:rPr>
              <a:t> need to </a:t>
            </a:r>
            <a:r>
              <a:rPr lang="en-US" sz="2000" spc="-20" dirty="0">
                <a:latin typeface="+mn-lt"/>
                <a:cs typeface="Calibri"/>
              </a:rPr>
              <a:t>s</a:t>
            </a:r>
            <a:r>
              <a:rPr lang="en-US" sz="2000" spc="-30" dirty="0">
                <a:latin typeface="+mn-lt"/>
                <a:cs typeface="Calibri"/>
              </a:rPr>
              <a:t>p</a:t>
            </a:r>
            <a:r>
              <a:rPr lang="en-US" sz="2000" spc="-20" dirty="0">
                <a:latin typeface="+mn-lt"/>
                <a:cs typeface="Calibri"/>
              </a:rPr>
              <a:t>e</a:t>
            </a:r>
            <a:r>
              <a:rPr lang="en-US" sz="2000" spc="-10" dirty="0">
                <a:latin typeface="+mn-lt"/>
                <a:cs typeface="Calibri"/>
              </a:rPr>
              <a:t>c</a:t>
            </a:r>
            <a:r>
              <a:rPr lang="en-US" sz="2000" spc="-5" dirty="0">
                <a:latin typeface="+mn-lt"/>
                <a:cs typeface="Calibri"/>
              </a:rPr>
              <a:t>i</a:t>
            </a:r>
            <a:r>
              <a:rPr lang="en-US" sz="2000" spc="-20" dirty="0">
                <a:latin typeface="+mn-lt"/>
                <a:cs typeface="Calibri"/>
              </a:rPr>
              <a:t>f</a:t>
            </a:r>
            <a:r>
              <a:rPr lang="en-US" sz="2000" spc="-5" dirty="0">
                <a:latin typeface="+mn-lt"/>
                <a:cs typeface="Calibri"/>
              </a:rPr>
              <a:t>y</a:t>
            </a:r>
            <a:r>
              <a:rPr lang="en-US" sz="2000" spc="15" dirty="0">
                <a:latin typeface="+mn-lt"/>
                <a:cs typeface="Calibri"/>
              </a:rPr>
              <a:t> </a:t>
            </a:r>
            <a:r>
              <a:rPr lang="en-US" sz="2000" spc="-20" dirty="0">
                <a:latin typeface="+mn-lt"/>
                <a:cs typeface="Calibri"/>
              </a:rPr>
              <a:t>t</a:t>
            </a:r>
            <a:r>
              <a:rPr lang="en-US" sz="2000" spc="-55" dirty="0">
                <a:latin typeface="+mn-lt"/>
                <a:cs typeface="Calibri"/>
              </a:rPr>
              <a:t>w</a:t>
            </a:r>
            <a:r>
              <a:rPr lang="en-US" sz="2000" spc="-20" dirty="0">
                <a:latin typeface="+mn-lt"/>
                <a:cs typeface="Calibri"/>
              </a:rPr>
              <a:t>o</a:t>
            </a:r>
            <a:r>
              <a:rPr lang="en-US" sz="2000" spc="30" dirty="0">
                <a:latin typeface="+mn-lt"/>
                <a:cs typeface="Calibri"/>
              </a:rPr>
              <a:t> </a:t>
            </a:r>
            <a:r>
              <a:rPr lang="en-US" sz="2000" spc="-35" dirty="0">
                <a:latin typeface="+mn-lt"/>
                <a:cs typeface="Calibri"/>
              </a:rPr>
              <a:t>m</a:t>
            </a:r>
            <a:r>
              <a:rPr lang="en-US" sz="2000" spc="-45" dirty="0">
                <a:latin typeface="+mn-lt"/>
                <a:cs typeface="Calibri"/>
              </a:rPr>
              <a:t>e</a:t>
            </a:r>
            <a:r>
              <a:rPr lang="en-US" sz="2000" spc="-20" dirty="0">
                <a:latin typeface="+mn-lt"/>
                <a:cs typeface="Calibri"/>
              </a:rPr>
              <a:t>t</a:t>
            </a:r>
            <a:r>
              <a:rPr lang="en-US" sz="2000" spc="-30" dirty="0">
                <a:latin typeface="+mn-lt"/>
                <a:cs typeface="Calibri"/>
              </a:rPr>
              <a:t>h</a:t>
            </a:r>
            <a:r>
              <a:rPr lang="en-US" sz="2000" spc="-10" dirty="0">
                <a:latin typeface="+mn-lt"/>
                <a:cs typeface="Calibri"/>
              </a:rPr>
              <a:t>o</a:t>
            </a:r>
            <a:r>
              <a:rPr lang="en-US" sz="2000" spc="-30" dirty="0">
                <a:latin typeface="+mn-lt"/>
                <a:cs typeface="Calibri"/>
              </a:rPr>
              <a:t>d</a:t>
            </a:r>
            <a:r>
              <a:rPr lang="en-US" sz="2000" spc="-20" dirty="0">
                <a:latin typeface="+mn-lt"/>
                <a:cs typeface="Calibri"/>
              </a:rPr>
              <a:t>s</a:t>
            </a:r>
            <a:r>
              <a:rPr lang="en-US" sz="2000" spc="-10" dirty="0">
                <a:latin typeface="+mn-lt"/>
                <a:cs typeface="Calibri"/>
              </a:rPr>
              <a:t>:</a:t>
            </a:r>
            <a:endParaRPr lang="en-US" spc="-10" dirty="0">
              <a:latin typeface="+mn-lt"/>
              <a:cs typeface="Calibri"/>
            </a:endParaRPr>
          </a:p>
          <a:p>
            <a:pPr marL="812800" lvl="1" indent="-342900">
              <a:spcAft>
                <a:spcPts val="600"/>
              </a:spcAft>
              <a:buClr>
                <a:schemeClr val="tx1"/>
              </a:buClr>
              <a:buSzPct val="100000"/>
              <a:buFont typeface="Arial" panose="020B0604020202020204" pitchFamily="34" charset="0"/>
              <a:buChar char="•"/>
              <a:tabLst>
                <a:tab pos="332740" algn="l"/>
              </a:tabLst>
            </a:pPr>
            <a:r>
              <a:rPr lang="en-US" sz="1800" b="1" spc="35" dirty="0">
                <a:solidFill>
                  <a:srgbClr val="C00000"/>
                </a:solidFill>
                <a:latin typeface="+mn-lt"/>
                <a:cs typeface="Arial"/>
              </a:rPr>
              <a:t>M</a:t>
            </a:r>
            <a:r>
              <a:rPr lang="en-US" sz="1800" b="1" spc="-5" dirty="0">
                <a:solidFill>
                  <a:srgbClr val="C00000"/>
                </a:solidFill>
                <a:latin typeface="+mn-lt"/>
                <a:cs typeface="Arial"/>
              </a:rPr>
              <a:t>a</a:t>
            </a:r>
            <a:r>
              <a:rPr lang="en-US" sz="1800" b="1" spc="-15" dirty="0">
                <a:solidFill>
                  <a:srgbClr val="C00000"/>
                </a:solidFill>
                <a:latin typeface="+mn-lt"/>
                <a:cs typeface="Arial"/>
              </a:rPr>
              <a:t>p</a:t>
            </a:r>
            <a:r>
              <a:rPr lang="en-US" sz="1800" b="1" dirty="0">
                <a:solidFill>
                  <a:srgbClr val="C00000"/>
                </a:solidFill>
                <a:latin typeface="+mn-lt"/>
                <a:cs typeface="Arial"/>
              </a:rPr>
              <a:t>(</a:t>
            </a:r>
            <a:r>
              <a:rPr lang="en-US" sz="1800" b="1" spc="-5" dirty="0">
                <a:solidFill>
                  <a:srgbClr val="C00000"/>
                </a:solidFill>
                <a:latin typeface="+mn-lt"/>
                <a:cs typeface="Arial"/>
              </a:rPr>
              <a:t>k</a:t>
            </a:r>
            <a:r>
              <a:rPr lang="en-US" sz="1800" b="1" dirty="0">
                <a:solidFill>
                  <a:srgbClr val="C00000"/>
                </a:solidFill>
                <a:latin typeface="+mn-lt"/>
                <a:cs typeface="Arial"/>
              </a:rPr>
              <a:t>,</a:t>
            </a:r>
            <a:r>
              <a:rPr lang="en-US" sz="1800" b="1" spc="-25" dirty="0">
                <a:solidFill>
                  <a:srgbClr val="C00000"/>
                </a:solidFill>
                <a:latin typeface="+mn-lt"/>
                <a:cs typeface="Arial"/>
              </a:rPr>
              <a:t> </a:t>
            </a:r>
            <a:r>
              <a:rPr lang="en-US" sz="1800" b="1" spc="-30" dirty="0">
                <a:solidFill>
                  <a:srgbClr val="C00000"/>
                </a:solidFill>
                <a:latin typeface="+mn-lt"/>
                <a:cs typeface="Arial"/>
              </a:rPr>
              <a:t>v</a:t>
            </a:r>
            <a:r>
              <a:rPr lang="en-US" sz="1800" b="1" dirty="0">
                <a:solidFill>
                  <a:srgbClr val="C00000"/>
                </a:solidFill>
                <a:latin typeface="+mn-lt"/>
                <a:cs typeface="Arial"/>
              </a:rPr>
              <a:t>)</a:t>
            </a:r>
            <a:r>
              <a:rPr lang="en-US" sz="1800" b="1" spc="15" dirty="0">
                <a:solidFill>
                  <a:srgbClr val="C00000"/>
                </a:solidFill>
                <a:latin typeface="+mn-lt"/>
                <a:cs typeface="Arial"/>
              </a:rPr>
              <a:t> </a:t>
            </a:r>
            <a:r>
              <a:rPr lang="en-US" sz="1800" spc="-60" dirty="0">
                <a:latin typeface="+mn-lt"/>
                <a:cs typeface="Times New Roman"/>
              </a:rPr>
              <a:t>→</a:t>
            </a:r>
            <a:r>
              <a:rPr lang="en-US" sz="1800" spc="55" dirty="0">
                <a:latin typeface="+mn-lt"/>
                <a:cs typeface="Times New Roman"/>
              </a:rPr>
              <a:t> </a:t>
            </a:r>
            <a:r>
              <a:rPr lang="en-US" sz="1800" spc="-10" dirty="0">
                <a:latin typeface="+mn-lt"/>
                <a:cs typeface="Arial"/>
              </a:rPr>
              <a:t>&lt;</a:t>
            </a:r>
            <a:r>
              <a:rPr lang="en-US" sz="1800" spc="10" dirty="0">
                <a:latin typeface="+mn-lt"/>
                <a:cs typeface="Arial"/>
              </a:rPr>
              <a:t>k</a:t>
            </a:r>
            <a:r>
              <a:rPr lang="en-US" sz="1800" dirty="0">
                <a:latin typeface="+mn-lt"/>
                <a:cs typeface="Arial"/>
              </a:rPr>
              <a:t>’, </a:t>
            </a:r>
            <a:r>
              <a:rPr lang="en-US" sz="1800" spc="-40" dirty="0">
                <a:latin typeface="+mn-lt"/>
                <a:cs typeface="Arial"/>
              </a:rPr>
              <a:t>v</a:t>
            </a:r>
            <a:r>
              <a:rPr lang="en-US" sz="1800" dirty="0">
                <a:latin typeface="+mn-lt"/>
                <a:cs typeface="Arial"/>
              </a:rPr>
              <a:t>’</a:t>
            </a:r>
            <a:r>
              <a:rPr lang="en-US" sz="1800" spc="-10" dirty="0">
                <a:latin typeface="+mn-lt"/>
                <a:cs typeface="Arial"/>
              </a:rPr>
              <a:t>&gt;*</a:t>
            </a:r>
            <a:endParaRPr lang="en-US" sz="1800" dirty="0">
              <a:latin typeface="+mn-lt"/>
              <a:cs typeface="Arial"/>
            </a:endParaRPr>
          </a:p>
          <a:p>
            <a:pPr marL="1270000" lvl="2" indent="-342900">
              <a:spcAft>
                <a:spcPts val="600"/>
              </a:spcAft>
              <a:buClr>
                <a:schemeClr val="tx1"/>
              </a:buClr>
              <a:buSzPct val="100000"/>
              <a:buFont typeface="Arial" panose="020B0604020202020204" pitchFamily="34" charset="0"/>
              <a:buChar char="•"/>
              <a:tabLst>
                <a:tab pos="332740" algn="l"/>
              </a:tabLst>
            </a:pPr>
            <a:r>
              <a:rPr lang="en-US" sz="1800" spc="-190" dirty="0">
                <a:latin typeface="+mn-lt"/>
                <a:cs typeface="Calibri"/>
              </a:rPr>
              <a:t>T</a:t>
            </a:r>
            <a:r>
              <a:rPr lang="en-US" sz="1800" dirty="0">
                <a:latin typeface="+mn-lt"/>
                <a:cs typeface="Calibri"/>
              </a:rPr>
              <a:t>a</a:t>
            </a:r>
            <a:r>
              <a:rPr lang="en-US" sz="1800" spc="-100" dirty="0">
                <a:latin typeface="+mn-lt"/>
                <a:cs typeface="Calibri"/>
              </a:rPr>
              <a:t>k</a:t>
            </a:r>
            <a:r>
              <a:rPr lang="en-US" sz="1800" spc="-10" dirty="0">
                <a:latin typeface="+mn-lt"/>
                <a:cs typeface="Calibri"/>
              </a:rPr>
              <a:t>e</a:t>
            </a:r>
            <a:r>
              <a:rPr lang="en-US" sz="1800" dirty="0">
                <a:latin typeface="+mn-lt"/>
                <a:cs typeface="Calibri"/>
              </a:rPr>
              <a:t>s</a:t>
            </a:r>
            <a:r>
              <a:rPr lang="en-US" sz="1800" spc="5" dirty="0">
                <a:latin typeface="+mn-lt"/>
                <a:cs typeface="Calibri"/>
              </a:rPr>
              <a:t> </a:t>
            </a:r>
            <a:r>
              <a:rPr lang="en-US" sz="1800" dirty="0">
                <a:latin typeface="+mn-lt"/>
                <a:cs typeface="Calibri"/>
              </a:rPr>
              <a:t>a</a:t>
            </a:r>
            <a:r>
              <a:rPr lang="en-US" sz="1800" spc="-15" dirty="0">
                <a:latin typeface="+mn-lt"/>
                <a:cs typeface="Calibri"/>
              </a:rPr>
              <a:t> </a:t>
            </a:r>
            <a:r>
              <a:rPr lang="en-US" sz="1800" spc="-100" dirty="0">
                <a:latin typeface="+mn-lt"/>
                <a:cs typeface="Calibri"/>
              </a:rPr>
              <a:t>k</a:t>
            </a:r>
            <a:r>
              <a:rPr lang="en-US" sz="1800" spc="-35" dirty="0">
                <a:latin typeface="+mn-lt"/>
                <a:cs typeface="Calibri"/>
              </a:rPr>
              <a:t>e</a:t>
            </a:r>
            <a:r>
              <a:rPr lang="en-US" sz="1800" spc="-25" dirty="0">
                <a:latin typeface="+mn-lt"/>
                <a:cs typeface="Calibri"/>
              </a:rPr>
              <a:t>y</a:t>
            </a:r>
            <a:r>
              <a:rPr lang="en-US" sz="1800" spc="5" dirty="0">
                <a:latin typeface="+mn-lt"/>
                <a:cs typeface="Calibri"/>
              </a:rPr>
              <a:t>-</a:t>
            </a:r>
            <a:r>
              <a:rPr lang="en-US" sz="1800" spc="-45" dirty="0">
                <a:latin typeface="+mn-lt"/>
                <a:cs typeface="Calibri"/>
              </a:rPr>
              <a:t>v</a:t>
            </a:r>
            <a:r>
              <a:rPr lang="en-US" sz="1800" dirty="0">
                <a:latin typeface="+mn-lt"/>
                <a:cs typeface="Calibri"/>
              </a:rPr>
              <a:t>al</a:t>
            </a:r>
            <a:r>
              <a:rPr lang="en-US" sz="1800" spc="-5" dirty="0">
                <a:latin typeface="+mn-lt"/>
                <a:cs typeface="Calibri"/>
              </a:rPr>
              <a:t>u</a:t>
            </a:r>
            <a:r>
              <a:rPr lang="en-US" sz="1800" spc="-15" dirty="0">
                <a:latin typeface="+mn-lt"/>
                <a:cs typeface="Calibri"/>
              </a:rPr>
              <a:t>e</a:t>
            </a:r>
            <a:r>
              <a:rPr lang="en-US" sz="1800" spc="-10" dirty="0">
                <a:latin typeface="+mn-lt"/>
                <a:cs typeface="Calibri"/>
              </a:rPr>
              <a:t> </a:t>
            </a:r>
            <a:r>
              <a:rPr lang="en-US" sz="1800" spc="10" dirty="0">
                <a:latin typeface="+mn-lt"/>
                <a:cs typeface="Calibri"/>
              </a:rPr>
              <a:t>p</a:t>
            </a:r>
            <a:r>
              <a:rPr lang="en-US" sz="1800" dirty="0">
                <a:latin typeface="+mn-lt"/>
                <a:cs typeface="Calibri"/>
              </a:rPr>
              <a:t>ai</a:t>
            </a:r>
            <a:r>
              <a:rPr lang="en-US" sz="1800" spc="-10" dirty="0">
                <a:latin typeface="+mn-lt"/>
                <a:cs typeface="Calibri"/>
              </a:rPr>
              <a:t>r</a:t>
            </a:r>
            <a:r>
              <a:rPr lang="en-US" sz="1800" spc="-15" dirty="0">
                <a:latin typeface="+mn-lt"/>
                <a:cs typeface="Calibri"/>
              </a:rPr>
              <a:t> </a:t>
            </a:r>
            <a:r>
              <a:rPr lang="en-US" sz="1800" dirty="0">
                <a:latin typeface="+mn-lt"/>
                <a:cs typeface="Calibri"/>
              </a:rPr>
              <a:t>a</a:t>
            </a:r>
            <a:r>
              <a:rPr lang="en-US" sz="1800" spc="10" dirty="0">
                <a:latin typeface="+mn-lt"/>
                <a:cs typeface="Calibri"/>
              </a:rPr>
              <a:t>n</a:t>
            </a:r>
            <a:r>
              <a:rPr lang="en-US" sz="1800" dirty="0">
                <a:latin typeface="+mn-lt"/>
                <a:cs typeface="Calibri"/>
              </a:rPr>
              <a:t>d</a:t>
            </a:r>
            <a:r>
              <a:rPr lang="en-US" sz="1800" spc="-30" dirty="0">
                <a:latin typeface="+mn-lt"/>
                <a:cs typeface="Calibri"/>
              </a:rPr>
              <a:t> </a:t>
            </a:r>
            <a:r>
              <a:rPr lang="en-US" sz="1800" spc="5" dirty="0">
                <a:latin typeface="+mn-lt"/>
                <a:cs typeface="Calibri"/>
              </a:rPr>
              <a:t>o</a:t>
            </a:r>
            <a:r>
              <a:rPr lang="en-US" sz="1800" spc="10" dirty="0">
                <a:latin typeface="+mn-lt"/>
                <a:cs typeface="Calibri"/>
              </a:rPr>
              <a:t>utput</a:t>
            </a:r>
            <a:r>
              <a:rPr lang="en-US" sz="1800" dirty="0">
                <a:latin typeface="+mn-lt"/>
                <a:cs typeface="Calibri"/>
              </a:rPr>
              <a:t>s</a:t>
            </a:r>
            <a:r>
              <a:rPr lang="en-US" sz="1800" spc="-65" dirty="0">
                <a:latin typeface="+mn-lt"/>
                <a:cs typeface="Calibri"/>
              </a:rPr>
              <a:t> </a:t>
            </a:r>
            <a:r>
              <a:rPr lang="en-US" sz="1800" u="sng" dirty="0">
                <a:latin typeface="+mn-lt"/>
                <a:cs typeface="Calibri"/>
              </a:rPr>
              <a:t>a</a:t>
            </a:r>
            <a:r>
              <a:rPr lang="en-US" sz="1800" u="sng" spc="-15" dirty="0">
                <a:latin typeface="+mn-lt"/>
                <a:cs typeface="Calibri"/>
              </a:rPr>
              <a:t> </a:t>
            </a:r>
            <a:r>
              <a:rPr lang="en-US" sz="1800" u="sng" spc="-5" dirty="0">
                <a:latin typeface="+mn-lt"/>
                <a:cs typeface="Calibri"/>
              </a:rPr>
              <a:t>s</a:t>
            </a:r>
            <a:r>
              <a:rPr lang="en-US" sz="1800" u="sng" spc="-35" dirty="0">
                <a:latin typeface="+mn-lt"/>
                <a:cs typeface="Calibri"/>
              </a:rPr>
              <a:t>e</a:t>
            </a:r>
            <a:r>
              <a:rPr lang="en-US" sz="1800" u="sng" spc="-10" dirty="0">
                <a:latin typeface="+mn-lt"/>
                <a:cs typeface="Calibri"/>
              </a:rPr>
              <a:t>t</a:t>
            </a:r>
            <a:r>
              <a:rPr lang="en-US" sz="1800" u="sng" spc="-5" dirty="0">
                <a:latin typeface="+mn-lt"/>
                <a:cs typeface="Calibri"/>
              </a:rPr>
              <a:t> </a:t>
            </a:r>
            <a:r>
              <a:rPr lang="en-US" sz="1800" u="sng" spc="5" dirty="0">
                <a:latin typeface="+mn-lt"/>
                <a:cs typeface="Calibri"/>
              </a:rPr>
              <a:t>o</a:t>
            </a:r>
            <a:r>
              <a:rPr lang="en-US" sz="1800" u="sng" dirty="0">
                <a:latin typeface="+mn-lt"/>
                <a:cs typeface="Calibri"/>
              </a:rPr>
              <a:t>f</a:t>
            </a:r>
            <a:r>
              <a:rPr lang="en-US" sz="1800" u="sng" spc="-5" dirty="0">
                <a:latin typeface="+mn-lt"/>
                <a:cs typeface="Calibri"/>
              </a:rPr>
              <a:t> </a:t>
            </a:r>
            <a:r>
              <a:rPr lang="en-US" sz="1800" u="sng" spc="-100" dirty="0">
                <a:latin typeface="+mn-lt"/>
                <a:cs typeface="Calibri"/>
              </a:rPr>
              <a:t>k</a:t>
            </a:r>
            <a:r>
              <a:rPr lang="en-US" sz="1800" u="sng" spc="-35" dirty="0">
                <a:latin typeface="+mn-lt"/>
                <a:cs typeface="Calibri"/>
              </a:rPr>
              <a:t>e</a:t>
            </a:r>
            <a:r>
              <a:rPr lang="en-US" sz="1800" u="sng" spc="-25" dirty="0">
                <a:latin typeface="+mn-lt"/>
                <a:cs typeface="Calibri"/>
              </a:rPr>
              <a:t>y</a:t>
            </a:r>
            <a:r>
              <a:rPr lang="en-US" sz="1800" u="sng" spc="5" dirty="0">
                <a:latin typeface="+mn-lt"/>
                <a:cs typeface="Calibri"/>
              </a:rPr>
              <a:t>-</a:t>
            </a:r>
            <a:r>
              <a:rPr lang="en-US" sz="1800" u="sng" spc="-45" dirty="0">
                <a:latin typeface="+mn-lt"/>
                <a:cs typeface="Calibri"/>
              </a:rPr>
              <a:t>v</a:t>
            </a:r>
            <a:r>
              <a:rPr lang="en-US" sz="1800" u="sng" dirty="0">
                <a:latin typeface="+mn-lt"/>
                <a:cs typeface="Calibri"/>
              </a:rPr>
              <a:t>al</a:t>
            </a:r>
            <a:r>
              <a:rPr lang="en-US" sz="1800" u="sng" spc="5" dirty="0">
                <a:latin typeface="+mn-lt"/>
                <a:cs typeface="Calibri"/>
              </a:rPr>
              <a:t>u</a:t>
            </a:r>
            <a:r>
              <a:rPr lang="en-US" sz="1800" u="sng" spc="-15" dirty="0">
                <a:latin typeface="+mn-lt"/>
                <a:cs typeface="Calibri"/>
              </a:rPr>
              <a:t>e</a:t>
            </a:r>
            <a:r>
              <a:rPr lang="en-US" sz="1800" u="sng" spc="-10" dirty="0">
                <a:latin typeface="+mn-lt"/>
                <a:cs typeface="Calibri"/>
              </a:rPr>
              <a:t> </a:t>
            </a:r>
            <a:r>
              <a:rPr lang="en-US" sz="1800" u="sng" spc="10" dirty="0">
                <a:latin typeface="+mn-lt"/>
                <a:cs typeface="Calibri"/>
              </a:rPr>
              <a:t>p</a:t>
            </a:r>
            <a:r>
              <a:rPr lang="en-US" sz="1800" u="sng" dirty="0">
                <a:latin typeface="+mn-lt"/>
                <a:cs typeface="Calibri"/>
              </a:rPr>
              <a:t>ai</a:t>
            </a:r>
            <a:r>
              <a:rPr lang="en-US" sz="1800" u="sng" spc="-50" dirty="0">
                <a:latin typeface="+mn-lt"/>
                <a:cs typeface="Calibri"/>
              </a:rPr>
              <a:t>r</a:t>
            </a:r>
            <a:r>
              <a:rPr lang="en-US" sz="1800" u="sng" dirty="0">
                <a:latin typeface="+mn-lt"/>
                <a:cs typeface="Calibri"/>
              </a:rPr>
              <a:t>s</a:t>
            </a:r>
          </a:p>
          <a:p>
            <a:pPr marL="927100" lvl="2">
              <a:spcAft>
                <a:spcPts val="600"/>
              </a:spcAft>
              <a:buClr>
                <a:schemeClr val="tx1"/>
              </a:buClr>
              <a:buSzPct val="100000"/>
              <a:tabLst>
                <a:tab pos="332740" algn="l"/>
              </a:tabLst>
            </a:pPr>
            <a:r>
              <a:rPr lang="en-US" sz="1600" dirty="0">
                <a:latin typeface="+mn-lt"/>
                <a:cs typeface="Calibri"/>
              </a:rPr>
              <a:t>      E</a:t>
            </a:r>
            <a:r>
              <a:rPr lang="en-US" sz="1600" spc="20" dirty="0">
                <a:latin typeface="+mn-lt"/>
                <a:cs typeface="Calibri"/>
              </a:rPr>
              <a:t>.</a:t>
            </a:r>
            <a:r>
              <a:rPr lang="en-US" sz="1600" spc="-15" dirty="0">
                <a:latin typeface="+mn-lt"/>
                <a:cs typeface="Calibri"/>
              </a:rPr>
              <a:t>g</a:t>
            </a:r>
            <a:r>
              <a:rPr lang="en-US" sz="1600" spc="-5" dirty="0">
                <a:latin typeface="+mn-lt"/>
                <a:cs typeface="Calibri"/>
              </a:rPr>
              <a:t>.,</a:t>
            </a:r>
            <a:r>
              <a:rPr lang="en-US" sz="1600" spc="-15" dirty="0">
                <a:latin typeface="+mn-lt"/>
                <a:cs typeface="Calibri"/>
              </a:rPr>
              <a:t> </a:t>
            </a:r>
            <a:r>
              <a:rPr lang="en-US" sz="1600" spc="-80" dirty="0">
                <a:latin typeface="+mn-lt"/>
                <a:cs typeface="Calibri"/>
              </a:rPr>
              <a:t>k</a:t>
            </a:r>
            <a:r>
              <a:rPr lang="en-US" sz="1600" spc="-45" dirty="0">
                <a:latin typeface="+mn-lt"/>
                <a:cs typeface="Calibri"/>
              </a:rPr>
              <a:t>e</a:t>
            </a:r>
            <a:r>
              <a:rPr lang="en-US" sz="1600" spc="-10" dirty="0">
                <a:latin typeface="+mn-lt"/>
                <a:cs typeface="Calibri"/>
              </a:rPr>
              <a:t>y</a:t>
            </a:r>
            <a:r>
              <a:rPr lang="en-US" sz="1600" spc="35" dirty="0">
                <a:latin typeface="+mn-lt"/>
                <a:cs typeface="Calibri"/>
              </a:rPr>
              <a:t> </a:t>
            </a:r>
            <a:r>
              <a:rPr lang="en-US" sz="1600" spc="-10" dirty="0">
                <a:latin typeface="+mn-lt"/>
                <a:cs typeface="Calibri"/>
              </a:rPr>
              <a:t>is the</a:t>
            </a:r>
            <a:r>
              <a:rPr lang="en-US" sz="1600" spc="20" dirty="0">
                <a:latin typeface="+mn-lt"/>
                <a:cs typeface="Calibri"/>
              </a:rPr>
              <a:t> </a:t>
            </a:r>
            <a:r>
              <a:rPr lang="en-US" sz="1600" spc="-20" dirty="0">
                <a:latin typeface="+mn-lt"/>
                <a:cs typeface="Calibri"/>
              </a:rPr>
              <a:t>f</a:t>
            </a:r>
            <a:r>
              <a:rPr lang="en-US" sz="1600" spc="-10" dirty="0">
                <a:latin typeface="+mn-lt"/>
                <a:cs typeface="Calibri"/>
              </a:rPr>
              <a:t>il</a:t>
            </a:r>
            <a:r>
              <a:rPr lang="en-US" sz="1600" spc="-20" dirty="0">
                <a:latin typeface="+mn-lt"/>
                <a:cs typeface="Calibri"/>
              </a:rPr>
              <a:t>e</a:t>
            </a:r>
            <a:r>
              <a:rPr lang="en-US" sz="1600" spc="-10" dirty="0">
                <a:latin typeface="+mn-lt"/>
                <a:cs typeface="Calibri"/>
              </a:rPr>
              <a:t>n</a:t>
            </a:r>
            <a:r>
              <a:rPr lang="en-US" sz="1600" spc="-5" dirty="0">
                <a:latin typeface="+mn-lt"/>
                <a:cs typeface="Calibri"/>
              </a:rPr>
              <a:t>a</a:t>
            </a:r>
            <a:r>
              <a:rPr lang="en-US" sz="1600" spc="-30" dirty="0">
                <a:latin typeface="+mn-lt"/>
                <a:cs typeface="Calibri"/>
              </a:rPr>
              <a:t>m</a:t>
            </a:r>
            <a:r>
              <a:rPr lang="en-US" sz="1600" spc="-20" dirty="0">
                <a:latin typeface="+mn-lt"/>
                <a:cs typeface="Calibri"/>
              </a:rPr>
              <a:t>e</a:t>
            </a:r>
            <a:r>
              <a:rPr lang="en-US" sz="1600" spc="-5" dirty="0">
                <a:latin typeface="+mn-lt"/>
                <a:cs typeface="Calibri"/>
              </a:rPr>
              <a:t>,</a:t>
            </a:r>
            <a:r>
              <a:rPr lang="en-US" sz="1600" spc="55" dirty="0">
                <a:latin typeface="+mn-lt"/>
                <a:cs typeface="Calibri"/>
              </a:rPr>
              <a:t> </a:t>
            </a:r>
            <a:r>
              <a:rPr lang="en-US" sz="1600" spc="-50" dirty="0">
                <a:latin typeface="+mn-lt"/>
                <a:cs typeface="Calibri"/>
              </a:rPr>
              <a:t>v</a:t>
            </a:r>
            <a:r>
              <a:rPr lang="en-US" sz="1600" spc="-5" dirty="0">
                <a:latin typeface="+mn-lt"/>
                <a:cs typeface="Calibri"/>
              </a:rPr>
              <a:t>a</a:t>
            </a:r>
            <a:r>
              <a:rPr lang="en-US" sz="1600" spc="-10" dirty="0">
                <a:latin typeface="+mn-lt"/>
                <a:cs typeface="Calibri"/>
              </a:rPr>
              <a:t>lue</a:t>
            </a:r>
            <a:r>
              <a:rPr lang="en-US" sz="1600" spc="20" dirty="0">
                <a:latin typeface="+mn-lt"/>
                <a:cs typeface="Calibri"/>
              </a:rPr>
              <a:t> </a:t>
            </a:r>
            <a:r>
              <a:rPr lang="en-US" sz="1600" spc="-10" dirty="0">
                <a:latin typeface="+mn-lt"/>
                <a:cs typeface="Calibri"/>
              </a:rPr>
              <a:t>is</a:t>
            </a:r>
            <a:r>
              <a:rPr lang="en-US" sz="1600" spc="15" dirty="0">
                <a:latin typeface="+mn-lt"/>
                <a:cs typeface="Calibri"/>
              </a:rPr>
              <a:t> </a:t>
            </a:r>
            <a:r>
              <a:rPr lang="en-US" sz="1600" spc="-10" dirty="0">
                <a:latin typeface="+mn-lt"/>
                <a:cs typeface="Calibri"/>
              </a:rPr>
              <a:t>a</a:t>
            </a:r>
            <a:r>
              <a:rPr lang="en-US" sz="1600" spc="10" dirty="0">
                <a:latin typeface="+mn-lt"/>
                <a:cs typeface="Calibri"/>
              </a:rPr>
              <a:t> </a:t>
            </a:r>
            <a:r>
              <a:rPr lang="en-US" sz="1600" spc="-25" dirty="0">
                <a:latin typeface="+mn-lt"/>
                <a:cs typeface="Calibri"/>
              </a:rPr>
              <a:t>s</a:t>
            </a:r>
            <a:r>
              <a:rPr lang="en-US" sz="1600" spc="-10" dirty="0">
                <a:latin typeface="+mn-lt"/>
                <a:cs typeface="Calibri"/>
              </a:rPr>
              <a:t>in</a:t>
            </a:r>
            <a:r>
              <a:rPr lang="en-US" sz="1600" spc="-15" dirty="0">
                <a:latin typeface="+mn-lt"/>
                <a:cs typeface="Calibri"/>
              </a:rPr>
              <a:t>gl</a:t>
            </a:r>
            <a:r>
              <a:rPr lang="en-US" sz="1600" spc="-10" dirty="0">
                <a:latin typeface="+mn-lt"/>
                <a:cs typeface="Calibri"/>
              </a:rPr>
              <a:t>e</a:t>
            </a:r>
            <a:r>
              <a:rPr lang="en-US" sz="1600" spc="20" dirty="0">
                <a:latin typeface="+mn-lt"/>
                <a:cs typeface="Calibri"/>
              </a:rPr>
              <a:t> </a:t>
            </a:r>
            <a:r>
              <a:rPr lang="en-US" sz="1600" spc="-10" dirty="0">
                <a:latin typeface="+mn-lt"/>
                <a:cs typeface="Calibri"/>
              </a:rPr>
              <a:t>line</a:t>
            </a:r>
            <a:r>
              <a:rPr lang="en-US" sz="1600" spc="20" dirty="0">
                <a:latin typeface="+mn-lt"/>
                <a:cs typeface="Calibri"/>
              </a:rPr>
              <a:t> </a:t>
            </a:r>
            <a:r>
              <a:rPr lang="en-US" sz="1600" spc="-10" dirty="0">
                <a:latin typeface="+mn-lt"/>
                <a:cs typeface="Calibri"/>
              </a:rPr>
              <a:t>i</a:t>
            </a:r>
            <a:r>
              <a:rPr lang="en-US" sz="1600" spc="-15" dirty="0">
                <a:latin typeface="+mn-lt"/>
                <a:cs typeface="Calibri"/>
              </a:rPr>
              <a:t>n</a:t>
            </a:r>
            <a:r>
              <a:rPr lang="en-US" sz="1600" spc="10" dirty="0">
                <a:latin typeface="+mn-lt"/>
                <a:cs typeface="Calibri"/>
              </a:rPr>
              <a:t> </a:t>
            </a:r>
            <a:r>
              <a:rPr lang="en-US" sz="1600" spc="-10" dirty="0">
                <a:latin typeface="+mn-lt"/>
                <a:cs typeface="Calibri"/>
              </a:rPr>
              <a:t>the</a:t>
            </a:r>
            <a:r>
              <a:rPr lang="en-US" sz="1600" spc="-5" dirty="0">
                <a:latin typeface="+mn-lt"/>
                <a:cs typeface="Calibri"/>
              </a:rPr>
              <a:t> </a:t>
            </a:r>
            <a:r>
              <a:rPr lang="en-US" sz="1600" spc="-20" dirty="0">
                <a:latin typeface="+mn-lt"/>
                <a:cs typeface="Calibri"/>
              </a:rPr>
              <a:t>f</a:t>
            </a:r>
            <a:r>
              <a:rPr lang="en-US" sz="1600" spc="-10" dirty="0">
                <a:latin typeface="+mn-lt"/>
                <a:cs typeface="Calibri"/>
              </a:rPr>
              <a:t>ile</a:t>
            </a:r>
            <a:endParaRPr lang="en-US" sz="1600" dirty="0">
              <a:latin typeface="+mn-lt"/>
              <a:cs typeface="Calibri"/>
            </a:endParaRPr>
          </a:p>
          <a:p>
            <a:pPr marL="1212850" lvl="2" indent="-285750">
              <a:spcAft>
                <a:spcPts val="600"/>
              </a:spcAft>
              <a:buClr>
                <a:schemeClr val="tx1"/>
              </a:buClr>
              <a:buSzPct val="100000"/>
              <a:buFont typeface="Arial" panose="020B0604020202020204" pitchFamily="34" charset="0"/>
              <a:buChar char="•"/>
              <a:tabLst>
                <a:tab pos="332740" algn="l"/>
              </a:tabLst>
            </a:pPr>
            <a:r>
              <a:rPr lang="en-US" sz="1800" spc="5" dirty="0">
                <a:latin typeface="+mn-lt"/>
                <a:cs typeface="Calibri"/>
              </a:rPr>
              <a:t> T</a:t>
            </a:r>
            <a:r>
              <a:rPr lang="en-US" sz="1800" spc="10" dirty="0">
                <a:latin typeface="+mn-lt"/>
                <a:cs typeface="Calibri"/>
              </a:rPr>
              <a:t>h</a:t>
            </a:r>
            <a:r>
              <a:rPr lang="en-US" sz="1800" spc="-10" dirty="0">
                <a:latin typeface="+mn-lt"/>
                <a:cs typeface="Calibri"/>
              </a:rPr>
              <a:t>e</a:t>
            </a:r>
            <a:r>
              <a:rPr lang="en-US" sz="1800" spc="-35" dirty="0">
                <a:latin typeface="+mn-lt"/>
                <a:cs typeface="Calibri"/>
              </a:rPr>
              <a:t>r</a:t>
            </a:r>
            <a:r>
              <a:rPr lang="en-US" sz="1800" spc="-15" dirty="0">
                <a:latin typeface="+mn-lt"/>
                <a:cs typeface="Calibri"/>
              </a:rPr>
              <a:t>e</a:t>
            </a:r>
            <a:r>
              <a:rPr lang="en-US" sz="1800" spc="-10" dirty="0">
                <a:latin typeface="+mn-lt"/>
                <a:cs typeface="Calibri"/>
              </a:rPr>
              <a:t> </a:t>
            </a:r>
            <a:r>
              <a:rPr lang="en-US" sz="1800" dirty="0">
                <a:latin typeface="+mn-lt"/>
                <a:cs typeface="Calibri"/>
              </a:rPr>
              <a:t>is</a:t>
            </a:r>
            <a:r>
              <a:rPr lang="en-US" sz="1800" spc="-20" dirty="0">
                <a:latin typeface="+mn-lt"/>
                <a:cs typeface="Calibri"/>
              </a:rPr>
              <a:t> </a:t>
            </a:r>
            <a:r>
              <a:rPr lang="en-US" sz="1800" spc="5" dirty="0">
                <a:latin typeface="+mn-lt"/>
                <a:cs typeface="Calibri"/>
              </a:rPr>
              <a:t>o</a:t>
            </a:r>
            <a:r>
              <a:rPr lang="en-US" sz="1800" spc="10" dirty="0">
                <a:latin typeface="+mn-lt"/>
                <a:cs typeface="Calibri"/>
              </a:rPr>
              <a:t>n</a:t>
            </a:r>
            <a:r>
              <a:rPr lang="en-US" sz="1800" spc="-15" dirty="0">
                <a:latin typeface="+mn-lt"/>
                <a:cs typeface="Calibri"/>
              </a:rPr>
              <a:t>e</a:t>
            </a:r>
            <a:r>
              <a:rPr lang="en-US" sz="1800" spc="-10" dirty="0">
                <a:latin typeface="+mn-lt"/>
                <a:cs typeface="Calibri"/>
              </a:rPr>
              <a:t> </a:t>
            </a:r>
            <a:r>
              <a:rPr lang="en-US" sz="1800" spc="-15" dirty="0">
                <a:latin typeface="+mn-lt"/>
                <a:cs typeface="Calibri"/>
              </a:rPr>
              <a:t>M</a:t>
            </a:r>
            <a:r>
              <a:rPr lang="en-US" sz="1800" dirty="0">
                <a:latin typeface="+mn-lt"/>
                <a:cs typeface="Calibri"/>
              </a:rPr>
              <a:t>ap</a:t>
            </a:r>
            <a:r>
              <a:rPr lang="en-US" sz="1800" spc="-30" dirty="0">
                <a:latin typeface="+mn-lt"/>
                <a:cs typeface="Calibri"/>
              </a:rPr>
              <a:t> </a:t>
            </a:r>
            <a:r>
              <a:rPr lang="en-US" sz="1800" spc="-50" dirty="0">
                <a:latin typeface="+mn-lt"/>
                <a:cs typeface="Calibri"/>
              </a:rPr>
              <a:t>c</a:t>
            </a:r>
            <a:r>
              <a:rPr lang="en-US" sz="1800" dirty="0">
                <a:latin typeface="+mn-lt"/>
                <a:cs typeface="Calibri"/>
              </a:rPr>
              <a:t>all</a:t>
            </a:r>
            <a:r>
              <a:rPr lang="en-US" sz="1800" spc="-15" dirty="0">
                <a:latin typeface="+mn-lt"/>
                <a:cs typeface="Calibri"/>
              </a:rPr>
              <a:t> </a:t>
            </a:r>
            <a:r>
              <a:rPr lang="en-US" sz="1800" spc="-40" dirty="0">
                <a:latin typeface="+mn-lt"/>
                <a:cs typeface="Calibri"/>
              </a:rPr>
              <a:t>f</a:t>
            </a:r>
            <a:r>
              <a:rPr lang="en-US" sz="1800" spc="5" dirty="0">
                <a:latin typeface="+mn-lt"/>
                <a:cs typeface="Calibri"/>
              </a:rPr>
              <a:t>o</a:t>
            </a:r>
            <a:r>
              <a:rPr lang="en-US" sz="1800" spc="-10" dirty="0">
                <a:latin typeface="+mn-lt"/>
                <a:cs typeface="Calibri"/>
              </a:rPr>
              <a:t>r</a:t>
            </a:r>
            <a:r>
              <a:rPr lang="en-US" sz="1800" spc="-15" dirty="0">
                <a:latin typeface="+mn-lt"/>
                <a:cs typeface="Calibri"/>
              </a:rPr>
              <a:t> </a:t>
            </a:r>
            <a:r>
              <a:rPr lang="en-US" sz="1800" spc="-10" dirty="0">
                <a:latin typeface="+mn-lt"/>
                <a:cs typeface="Calibri"/>
              </a:rPr>
              <a:t>e</a:t>
            </a:r>
            <a:r>
              <a:rPr lang="en-US" sz="1800" spc="-45" dirty="0">
                <a:latin typeface="+mn-lt"/>
                <a:cs typeface="Calibri"/>
              </a:rPr>
              <a:t>v</a:t>
            </a:r>
            <a:r>
              <a:rPr lang="en-US" sz="1800" spc="-10" dirty="0">
                <a:latin typeface="+mn-lt"/>
                <a:cs typeface="Calibri"/>
              </a:rPr>
              <a:t>ery</a:t>
            </a:r>
            <a:r>
              <a:rPr lang="en-US" sz="1800" dirty="0">
                <a:latin typeface="+mn-lt"/>
                <a:cs typeface="Calibri"/>
              </a:rPr>
              <a:t> </a:t>
            </a:r>
            <a:r>
              <a:rPr lang="en-US" sz="1800" spc="-10" dirty="0">
                <a:latin typeface="+mn-lt"/>
                <a:cs typeface="Calibri"/>
              </a:rPr>
              <a:t>(</a:t>
            </a:r>
            <a:r>
              <a:rPr lang="en-US" sz="1800" spc="-30" dirty="0">
                <a:latin typeface="+mn-lt"/>
                <a:cs typeface="Calibri"/>
              </a:rPr>
              <a:t>k</a:t>
            </a:r>
            <a:r>
              <a:rPr lang="en-US" sz="1800" spc="-10" dirty="0">
                <a:latin typeface="+mn-lt"/>
                <a:cs typeface="Calibri"/>
              </a:rPr>
              <a:t>, </a:t>
            </a:r>
            <a:r>
              <a:rPr lang="en-US" sz="1800" spc="-5" dirty="0">
                <a:latin typeface="+mn-lt"/>
                <a:cs typeface="Calibri"/>
              </a:rPr>
              <a:t>v</a:t>
            </a:r>
            <a:r>
              <a:rPr lang="en-US" sz="1800" dirty="0">
                <a:latin typeface="+mn-lt"/>
                <a:cs typeface="Calibri"/>
              </a:rPr>
              <a:t>) </a:t>
            </a:r>
            <a:r>
              <a:rPr lang="en-US" sz="1800" spc="10" dirty="0">
                <a:latin typeface="+mn-lt"/>
                <a:cs typeface="Calibri"/>
              </a:rPr>
              <a:t>p</a:t>
            </a:r>
            <a:r>
              <a:rPr lang="en-US" sz="1800" dirty="0">
                <a:latin typeface="+mn-lt"/>
                <a:cs typeface="Calibri"/>
              </a:rPr>
              <a:t>air</a:t>
            </a:r>
          </a:p>
          <a:p>
            <a:pPr marL="755650" lvl="1" indent="-285750">
              <a:spcAft>
                <a:spcPts val="600"/>
              </a:spcAft>
              <a:buClr>
                <a:schemeClr val="tx1"/>
              </a:buClr>
              <a:buSzPct val="100000"/>
              <a:buFont typeface="Arial" panose="020B0604020202020204" pitchFamily="34" charset="0"/>
              <a:buChar char="•"/>
              <a:tabLst>
                <a:tab pos="332740" algn="l"/>
              </a:tabLst>
            </a:pPr>
            <a:endParaRPr lang="en-US" sz="1800" dirty="0">
              <a:solidFill>
                <a:srgbClr val="C00000"/>
              </a:solidFill>
              <a:latin typeface="+mn-lt"/>
              <a:cs typeface="Calibri"/>
            </a:endParaRPr>
          </a:p>
          <a:p>
            <a:pPr marL="755650" lvl="1" indent="-285750">
              <a:spcAft>
                <a:spcPts val="600"/>
              </a:spcAft>
              <a:buClr>
                <a:schemeClr val="tx1"/>
              </a:buClr>
              <a:buSzPct val="100000"/>
              <a:buFont typeface="Arial" panose="020B0604020202020204" pitchFamily="34" charset="0"/>
              <a:buChar char="•"/>
              <a:tabLst>
                <a:tab pos="332740" algn="l"/>
              </a:tabLst>
            </a:pPr>
            <a:r>
              <a:rPr lang="en-US" sz="2000" b="1" spc="-15" dirty="0">
                <a:solidFill>
                  <a:srgbClr val="C00000"/>
                </a:solidFill>
                <a:latin typeface="+mn-lt"/>
                <a:cs typeface="Arial"/>
              </a:rPr>
              <a:t>R</a:t>
            </a:r>
            <a:r>
              <a:rPr lang="en-US" sz="2000" b="1" spc="-5" dirty="0">
                <a:solidFill>
                  <a:srgbClr val="C00000"/>
                </a:solidFill>
                <a:latin typeface="+mn-lt"/>
                <a:cs typeface="Arial"/>
              </a:rPr>
              <a:t>e</a:t>
            </a:r>
            <a:r>
              <a:rPr lang="en-US" sz="2000" b="1" spc="-15" dirty="0">
                <a:solidFill>
                  <a:srgbClr val="C00000"/>
                </a:solidFill>
                <a:latin typeface="+mn-lt"/>
                <a:cs typeface="Arial"/>
              </a:rPr>
              <a:t>du</a:t>
            </a:r>
            <a:r>
              <a:rPr lang="en-US" sz="2000" b="1" spc="-5" dirty="0">
                <a:solidFill>
                  <a:srgbClr val="C00000"/>
                </a:solidFill>
                <a:latin typeface="+mn-lt"/>
                <a:cs typeface="Arial"/>
              </a:rPr>
              <a:t>ce</a:t>
            </a:r>
            <a:r>
              <a:rPr lang="en-US" sz="2000" b="1" dirty="0">
                <a:solidFill>
                  <a:srgbClr val="C00000"/>
                </a:solidFill>
                <a:latin typeface="+mn-lt"/>
                <a:cs typeface="Arial"/>
              </a:rPr>
              <a:t>(</a:t>
            </a:r>
            <a:r>
              <a:rPr lang="en-US" sz="2000" b="1" spc="-5" dirty="0">
                <a:solidFill>
                  <a:srgbClr val="C00000"/>
                </a:solidFill>
                <a:latin typeface="+mn-lt"/>
                <a:cs typeface="Arial"/>
              </a:rPr>
              <a:t>k</a:t>
            </a:r>
            <a:r>
              <a:rPr lang="en-US" sz="2000" b="1" spc="10" dirty="0">
                <a:solidFill>
                  <a:srgbClr val="C00000"/>
                </a:solidFill>
                <a:latin typeface="+mn-lt"/>
                <a:cs typeface="Arial"/>
              </a:rPr>
              <a:t>’</a:t>
            </a:r>
            <a:r>
              <a:rPr lang="en-US" sz="2000" b="1" dirty="0">
                <a:solidFill>
                  <a:srgbClr val="C00000"/>
                </a:solidFill>
                <a:latin typeface="+mn-lt"/>
                <a:cs typeface="Arial"/>
              </a:rPr>
              <a:t>, </a:t>
            </a:r>
            <a:r>
              <a:rPr lang="en-US" sz="2000" b="1" spc="-10" dirty="0">
                <a:solidFill>
                  <a:srgbClr val="C00000"/>
                </a:solidFill>
                <a:latin typeface="+mn-lt"/>
                <a:cs typeface="Arial"/>
              </a:rPr>
              <a:t>&lt;</a:t>
            </a:r>
            <a:r>
              <a:rPr lang="en-US" sz="2000" b="1" spc="-30" dirty="0">
                <a:solidFill>
                  <a:srgbClr val="C00000"/>
                </a:solidFill>
                <a:latin typeface="+mn-lt"/>
                <a:cs typeface="Arial"/>
              </a:rPr>
              <a:t>v</a:t>
            </a:r>
            <a:r>
              <a:rPr lang="en-US" sz="2000" b="1" spc="10" dirty="0">
                <a:solidFill>
                  <a:srgbClr val="C00000"/>
                </a:solidFill>
                <a:latin typeface="+mn-lt"/>
                <a:cs typeface="Arial"/>
              </a:rPr>
              <a:t>’</a:t>
            </a:r>
            <a:r>
              <a:rPr lang="en-US" sz="2000" b="1" spc="-10" dirty="0">
                <a:solidFill>
                  <a:srgbClr val="C00000"/>
                </a:solidFill>
                <a:latin typeface="+mn-lt"/>
                <a:cs typeface="Arial"/>
              </a:rPr>
              <a:t>&gt;</a:t>
            </a:r>
            <a:r>
              <a:rPr lang="en-US" sz="2000" b="1" spc="10" dirty="0">
                <a:solidFill>
                  <a:srgbClr val="C00000"/>
                </a:solidFill>
                <a:latin typeface="+mn-lt"/>
                <a:cs typeface="Arial"/>
              </a:rPr>
              <a:t>*</a:t>
            </a:r>
            <a:r>
              <a:rPr lang="en-US" sz="2000" b="1" dirty="0">
                <a:solidFill>
                  <a:srgbClr val="C00000"/>
                </a:solidFill>
                <a:latin typeface="+mn-lt"/>
                <a:cs typeface="Arial"/>
              </a:rPr>
              <a:t>)</a:t>
            </a:r>
            <a:r>
              <a:rPr lang="en-US" sz="2000" b="1" spc="15" dirty="0">
                <a:solidFill>
                  <a:srgbClr val="C00000"/>
                </a:solidFill>
                <a:latin typeface="+mn-lt"/>
                <a:cs typeface="Arial"/>
              </a:rPr>
              <a:t> </a:t>
            </a:r>
            <a:r>
              <a:rPr lang="en-US" sz="2000" spc="-60" dirty="0">
                <a:latin typeface="+mn-lt"/>
                <a:cs typeface="Times New Roman"/>
              </a:rPr>
              <a:t>→</a:t>
            </a:r>
            <a:r>
              <a:rPr lang="en-US" sz="2000" spc="55" dirty="0">
                <a:latin typeface="+mn-lt"/>
                <a:cs typeface="Times New Roman"/>
              </a:rPr>
              <a:t> </a:t>
            </a:r>
            <a:r>
              <a:rPr lang="en-US" sz="2000" spc="-10" dirty="0">
                <a:latin typeface="+mn-lt"/>
                <a:cs typeface="Arial"/>
              </a:rPr>
              <a:t>&lt;</a:t>
            </a:r>
            <a:r>
              <a:rPr lang="en-US" sz="2000" spc="10" dirty="0">
                <a:latin typeface="+mn-lt"/>
                <a:cs typeface="Arial"/>
              </a:rPr>
              <a:t>k</a:t>
            </a:r>
            <a:r>
              <a:rPr lang="en-US" sz="2000" dirty="0">
                <a:latin typeface="+mn-lt"/>
                <a:cs typeface="Arial"/>
              </a:rPr>
              <a:t>’, </a:t>
            </a:r>
            <a:r>
              <a:rPr lang="en-US" sz="2000" spc="-40" dirty="0">
                <a:latin typeface="+mn-lt"/>
                <a:cs typeface="Arial"/>
              </a:rPr>
              <a:t>v</a:t>
            </a:r>
            <a:r>
              <a:rPr lang="en-US" sz="2000" spc="-50" dirty="0">
                <a:latin typeface="+mn-lt"/>
                <a:cs typeface="Arial"/>
              </a:rPr>
              <a:t>’</a:t>
            </a:r>
            <a:r>
              <a:rPr lang="en-US" sz="2000" dirty="0">
                <a:latin typeface="+mn-lt"/>
                <a:cs typeface="Arial"/>
              </a:rPr>
              <a:t>’</a:t>
            </a:r>
            <a:r>
              <a:rPr lang="en-US" sz="2000" spc="-10" dirty="0">
                <a:latin typeface="+mn-lt"/>
                <a:cs typeface="Arial"/>
              </a:rPr>
              <a:t>&gt;*</a:t>
            </a:r>
            <a:endParaRPr lang="en-US" sz="2000" dirty="0">
              <a:latin typeface="+mn-lt"/>
              <a:cs typeface="Arial"/>
            </a:endParaRPr>
          </a:p>
          <a:p>
            <a:pPr marL="1212850" lvl="2" indent="-285750">
              <a:spcAft>
                <a:spcPts val="600"/>
              </a:spcAft>
              <a:buClr>
                <a:schemeClr val="tx1"/>
              </a:buClr>
              <a:buSzPct val="100000"/>
              <a:buFont typeface="Arial" panose="020B0604020202020204" pitchFamily="34" charset="0"/>
              <a:buChar char="•"/>
              <a:tabLst>
                <a:tab pos="332740" algn="l"/>
              </a:tabLst>
            </a:pPr>
            <a:r>
              <a:rPr lang="en-US" sz="1800" b="1" spc="-10" dirty="0">
                <a:latin typeface="+mn-lt"/>
                <a:cs typeface="Calibri"/>
              </a:rPr>
              <a:t>All</a:t>
            </a:r>
            <a:r>
              <a:rPr lang="en-US" sz="1800" b="1" spc="-30" dirty="0">
                <a:latin typeface="+mn-lt"/>
                <a:cs typeface="Calibri"/>
              </a:rPr>
              <a:t> </a:t>
            </a:r>
            <a:r>
              <a:rPr lang="en-US" sz="1800" b="1" spc="-35" dirty="0">
                <a:latin typeface="+mn-lt"/>
                <a:cs typeface="Calibri"/>
              </a:rPr>
              <a:t>v</a:t>
            </a:r>
            <a:r>
              <a:rPr lang="en-US" sz="1800" b="1" spc="-25" dirty="0">
                <a:latin typeface="+mn-lt"/>
                <a:cs typeface="Calibri"/>
              </a:rPr>
              <a:t>a</a:t>
            </a:r>
            <a:r>
              <a:rPr lang="en-US" sz="1800" b="1" dirty="0">
                <a:latin typeface="+mn-lt"/>
                <a:cs typeface="Calibri"/>
              </a:rPr>
              <a:t>l</a:t>
            </a:r>
            <a:r>
              <a:rPr lang="en-US" sz="1800" b="1" spc="-10" dirty="0">
                <a:latin typeface="+mn-lt"/>
                <a:cs typeface="Calibri"/>
              </a:rPr>
              <a:t>ues</a:t>
            </a:r>
            <a:r>
              <a:rPr lang="en-US" sz="1800" b="1" spc="-15" dirty="0">
                <a:latin typeface="+mn-lt"/>
                <a:cs typeface="Calibri"/>
              </a:rPr>
              <a:t> </a:t>
            </a:r>
            <a:r>
              <a:rPr lang="en-US" sz="1800" b="1" spc="70" dirty="0">
                <a:latin typeface="+mn-lt"/>
                <a:cs typeface="Calibri"/>
              </a:rPr>
              <a:t>v</a:t>
            </a:r>
            <a:r>
              <a:rPr lang="en-US" sz="1800" b="1" dirty="0">
                <a:latin typeface="+mn-lt"/>
                <a:cs typeface="Calibri"/>
              </a:rPr>
              <a:t>’</a:t>
            </a:r>
            <a:r>
              <a:rPr lang="en-US" sz="1800" b="1" spc="10" dirty="0">
                <a:latin typeface="+mn-lt"/>
                <a:cs typeface="Calibri"/>
              </a:rPr>
              <a:t> w</a:t>
            </a:r>
            <a:r>
              <a:rPr lang="en-US" sz="1800" b="1" dirty="0">
                <a:latin typeface="+mn-lt"/>
                <a:cs typeface="Calibri"/>
              </a:rPr>
              <a:t>i</a:t>
            </a:r>
            <a:r>
              <a:rPr lang="en-US" sz="1800" b="1" spc="-5" dirty="0">
                <a:latin typeface="+mn-lt"/>
                <a:cs typeface="Calibri"/>
              </a:rPr>
              <a:t>t</a:t>
            </a:r>
            <a:r>
              <a:rPr lang="en-US" sz="1800" b="1" spc="-15" dirty="0">
                <a:latin typeface="+mn-lt"/>
                <a:cs typeface="Calibri"/>
              </a:rPr>
              <a:t>h</a:t>
            </a:r>
            <a:r>
              <a:rPr lang="en-US" sz="1800" b="1" spc="-55" dirty="0">
                <a:latin typeface="+mn-lt"/>
                <a:cs typeface="Calibri"/>
              </a:rPr>
              <a:t> </a:t>
            </a:r>
            <a:r>
              <a:rPr lang="en-US" sz="1800" b="1" spc="-10" dirty="0">
                <a:latin typeface="+mn-lt"/>
                <a:cs typeface="Calibri"/>
              </a:rPr>
              <a:t>sam</a:t>
            </a:r>
            <a:r>
              <a:rPr lang="en-US" sz="1800" b="1" dirty="0">
                <a:latin typeface="+mn-lt"/>
                <a:cs typeface="Calibri"/>
              </a:rPr>
              <a:t>e</a:t>
            </a:r>
            <a:r>
              <a:rPr lang="en-US" sz="1800" b="1" spc="25" dirty="0">
                <a:latin typeface="+mn-lt"/>
                <a:cs typeface="Calibri"/>
              </a:rPr>
              <a:t> </a:t>
            </a:r>
            <a:r>
              <a:rPr lang="en-US" sz="1800" b="1" spc="-90" dirty="0">
                <a:latin typeface="+mn-lt"/>
                <a:cs typeface="Calibri"/>
              </a:rPr>
              <a:t>k</a:t>
            </a:r>
            <a:r>
              <a:rPr lang="en-US" sz="1800" b="1" spc="-35" dirty="0">
                <a:latin typeface="+mn-lt"/>
                <a:cs typeface="Calibri"/>
              </a:rPr>
              <a:t>e</a:t>
            </a:r>
            <a:r>
              <a:rPr lang="en-US" sz="1800" b="1" spc="-15" dirty="0">
                <a:latin typeface="+mn-lt"/>
                <a:cs typeface="Calibri"/>
              </a:rPr>
              <a:t>y</a:t>
            </a:r>
            <a:r>
              <a:rPr lang="en-US" sz="1800" b="1" spc="20" dirty="0">
                <a:latin typeface="+mn-lt"/>
                <a:cs typeface="Calibri"/>
              </a:rPr>
              <a:t> </a:t>
            </a:r>
            <a:r>
              <a:rPr lang="en-US" sz="1800" b="1" spc="-10" dirty="0">
                <a:latin typeface="+mn-lt"/>
                <a:cs typeface="Calibri"/>
              </a:rPr>
              <a:t>k’ </a:t>
            </a:r>
            <a:r>
              <a:rPr lang="en-US" sz="1800" b="1" spc="-25" dirty="0">
                <a:latin typeface="+mn-lt"/>
                <a:cs typeface="Calibri"/>
              </a:rPr>
              <a:t>a</a:t>
            </a:r>
            <a:r>
              <a:rPr lang="en-US" sz="1800" b="1" spc="-15" dirty="0">
                <a:latin typeface="+mn-lt"/>
                <a:cs typeface="Calibri"/>
              </a:rPr>
              <a:t>r</a:t>
            </a:r>
            <a:r>
              <a:rPr lang="en-US" sz="1800" b="1" dirty="0">
                <a:latin typeface="+mn-lt"/>
                <a:cs typeface="Calibri"/>
              </a:rPr>
              <a:t>e </a:t>
            </a:r>
            <a:r>
              <a:rPr lang="en-US" sz="1800" b="1" spc="-15" dirty="0">
                <a:latin typeface="+mn-lt"/>
                <a:cs typeface="Calibri"/>
              </a:rPr>
              <a:t>r</a:t>
            </a:r>
            <a:r>
              <a:rPr lang="en-US" sz="1800" b="1" spc="-10" dirty="0">
                <a:latin typeface="+mn-lt"/>
                <a:cs typeface="Calibri"/>
              </a:rPr>
              <a:t>e</a:t>
            </a:r>
            <a:r>
              <a:rPr lang="en-US" sz="1800" b="1" spc="5" dirty="0">
                <a:latin typeface="+mn-lt"/>
                <a:cs typeface="Calibri"/>
              </a:rPr>
              <a:t>d</a:t>
            </a:r>
            <a:r>
              <a:rPr lang="en-US" sz="1800" b="1" spc="-10" dirty="0">
                <a:latin typeface="+mn-lt"/>
                <a:cs typeface="Calibri"/>
              </a:rPr>
              <a:t>u</a:t>
            </a:r>
            <a:r>
              <a:rPr lang="en-US" sz="1800" b="1" dirty="0">
                <a:latin typeface="+mn-lt"/>
                <a:cs typeface="Calibri"/>
              </a:rPr>
              <a:t>c</a:t>
            </a:r>
            <a:r>
              <a:rPr lang="en-US" sz="1800" b="1" spc="-10" dirty="0">
                <a:latin typeface="+mn-lt"/>
                <a:cs typeface="Calibri"/>
              </a:rPr>
              <a:t>e</a:t>
            </a:r>
            <a:r>
              <a:rPr lang="en-US" sz="1800" b="1" dirty="0">
                <a:latin typeface="+mn-lt"/>
                <a:cs typeface="Calibri"/>
              </a:rPr>
              <a:t>d</a:t>
            </a:r>
            <a:r>
              <a:rPr lang="en-US" sz="1800" b="1" spc="-35" dirty="0">
                <a:latin typeface="+mn-lt"/>
                <a:cs typeface="Calibri"/>
              </a:rPr>
              <a:t> </a:t>
            </a:r>
            <a:r>
              <a:rPr lang="en-US" sz="1800" b="1" spc="-30" dirty="0">
                <a:latin typeface="+mn-lt"/>
                <a:cs typeface="Calibri"/>
              </a:rPr>
              <a:t>t</a:t>
            </a:r>
            <a:r>
              <a:rPr lang="en-US" sz="1800" b="1" spc="-10" dirty="0">
                <a:latin typeface="+mn-lt"/>
                <a:cs typeface="Calibri"/>
              </a:rPr>
              <a:t>o</a:t>
            </a:r>
            <a:r>
              <a:rPr lang="en-US" sz="1800" b="1" spc="-35" dirty="0">
                <a:latin typeface="+mn-lt"/>
                <a:cs typeface="Calibri"/>
              </a:rPr>
              <a:t>ge</a:t>
            </a:r>
            <a:r>
              <a:rPr lang="en-US" sz="1800" b="1" spc="-10" dirty="0">
                <a:latin typeface="+mn-lt"/>
                <a:cs typeface="Calibri"/>
              </a:rPr>
              <a:t>th</a:t>
            </a:r>
            <a:r>
              <a:rPr lang="en-US" sz="1800" b="1" spc="-25" dirty="0">
                <a:latin typeface="+mn-lt"/>
                <a:cs typeface="Calibri"/>
              </a:rPr>
              <a:t>e</a:t>
            </a:r>
            <a:r>
              <a:rPr lang="en-US" sz="1800" b="1" dirty="0">
                <a:latin typeface="+mn-lt"/>
                <a:cs typeface="Calibri"/>
              </a:rPr>
              <a:t>r</a:t>
            </a:r>
          </a:p>
          <a:p>
            <a:pPr marL="1212850" lvl="2" indent="-285750">
              <a:spcAft>
                <a:spcPts val="600"/>
              </a:spcAft>
              <a:buClr>
                <a:schemeClr val="tx1"/>
              </a:buClr>
              <a:buSzPct val="100000"/>
              <a:buFont typeface="Arial" panose="020B0604020202020204" pitchFamily="34" charset="0"/>
              <a:buChar char="•"/>
              <a:tabLst>
                <a:tab pos="332740" algn="l"/>
              </a:tabLst>
            </a:pPr>
            <a:r>
              <a:rPr lang="en-US" sz="1800" spc="5" dirty="0">
                <a:latin typeface="+mn-lt"/>
                <a:cs typeface="Calibri"/>
              </a:rPr>
              <a:t>T</a:t>
            </a:r>
            <a:r>
              <a:rPr lang="en-US" sz="1800" spc="10" dirty="0">
                <a:latin typeface="+mn-lt"/>
                <a:cs typeface="Calibri"/>
              </a:rPr>
              <a:t>h</a:t>
            </a:r>
            <a:r>
              <a:rPr lang="en-US" sz="1800" spc="-10" dirty="0">
                <a:latin typeface="+mn-lt"/>
                <a:cs typeface="Calibri"/>
              </a:rPr>
              <a:t>e</a:t>
            </a:r>
            <a:r>
              <a:rPr lang="en-US" sz="1800" spc="-35" dirty="0">
                <a:latin typeface="+mn-lt"/>
                <a:cs typeface="Calibri"/>
              </a:rPr>
              <a:t>r</a:t>
            </a:r>
            <a:r>
              <a:rPr lang="en-US" sz="1800" spc="-15" dirty="0">
                <a:latin typeface="+mn-lt"/>
                <a:cs typeface="Calibri"/>
              </a:rPr>
              <a:t>e</a:t>
            </a:r>
            <a:r>
              <a:rPr lang="en-US" sz="1800" spc="-10" dirty="0">
                <a:latin typeface="+mn-lt"/>
                <a:cs typeface="Calibri"/>
              </a:rPr>
              <a:t> </a:t>
            </a:r>
            <a:r>
              <a:rPr lang="en-US" sz="1800" dirty="0">
                <a:latin typeface="+mn-lt"/>
                <a:cs typeface="Calibri"/>
              </a:rPr>
              <a:t>is</a:t>
            </a:r>
            <a:r>
              <a:rPr lang="en-US" sz="1800" spc="-20" dirty="0">
                <a:latin typeface="+mn-lt"/>
                <a:cs typeface="Calibri"/>
              </a:rPr>
              <a:t> </a:t>
            </a:r>
            <a:r>
              <a:rPr lang="en-US" sz="1800" spc="5" dirty="0">
                <a:latin typeface="+mn-lt"/>
                <a:cs typeface="Calibri"/>
              </a:rPr>
              <a:t>o</a:t>
            </a:r>
            <a:r>
              <a:rPr lang="en-US" sz="1800" spc="10" dirty="0">
                <a:latin typeface="+mn-lt"/>
                <a:cs typeface="Calibri"/>
              </a:rPr>
              <a:t>n</a:t>
            </a:r>
            <a:r>
              <a:rPr lang="en-US" sz="1800" spc="-15" dirty="0">
                <a:latin typeface="+mn-lt"/>
                <a:cs typeface="Calibri"/>
              </a:rPr>
              <a:t>e</a:t>
            </a:r>
            <a:r>
              <a:rPr lang="en-US" sz="1800" spc="-10" dirty="0">
                <a:latin typeface="+mn-lt"/>
                <a:cs typeface="Calibri"/>
              </a:rPr>
              <a:t> </a:t>
            </a:r>
            <a:r>
              <a:rPr lang="en-US" sz="1800" spc="-75" dirty="0">
                <a:latin typeface="+mn-lt"/>
                <a:cs typeface="Calibri"/>
              </a:rPr>
              <a:t>R</a:t>
            </a:r>
            <a:r>
              <a:rPr lang="en-US" sz="1800" spc="-10" dirty="0">
                <a:latin typeface="+mn-lt"/>
                <a:cs typeface="Calibri"/>
              </a:rPr>
              <a:t>e</a:t>
            </a:r>
            <a:r>
              <a:rPr lang="en-US" sz="1800" spc="-5" dirty="0">
                <a:latin typeface="+mn-lt"/>
                <a:cs typeface="Calibri"/>
              </a:rPr>
              <a:t>d</a:t>
            </a:r>
            <a:r>
              <a:rPr lang="en-US" sz="1800" spc="10" dirty="0">
                <a:latin typeface="+mn-lt"/>
                <a:cs typeface="Calibri"/>
              </a:rPr>
              <a:t>u</a:t>
            </a:r>
            <a:r>
              <a:rPr lang="en-US" sz="1800" spc="-25" dirty="0">
                <a:latin typeface="+mn-lt"/>
                <a:cs typeface="Calibri"/>
              </a:rPr>
              <a:t>c</a:t>
            </a:r>
            <a:r>
              <a:rPr lang="en-US" sz="1800" spc="-15" dirty="0">
                <a:latin typeface="+mn-lt"/>
                <a:cs typeface="Calibri"/>
              </a:rPr>
              <a:t>e</a:t>
            </a:r>
            <a:r>
              <a:rPr lang="en-US" sz="1800" spc="-10" dirty="0">
                <a:latin typeface="+mn-lt"/>
                <a:cs typeface="Calibri"/>
              </a:rPr>
              <a:t> </a:t>
            </a:r>
            <a:r>
              <a:rPr lang="en-US" sz="1800" spc="10" dirty="0">
                <a:latin typeface="+mn-lt"/>
                <a:cs typeface="Calibri"/>
              </a:rPr>
              <a:t>fun</a:t>
            </a:r>
            <a:r>
              <a:rPr lang="en-US" sz="1800" spc="-10" dirty="0">
                <a:latin typeface="+mn-lt"/>
                <a:cs typeface="Calibri"/>
              </a:rPr>
              <a:t>c</a:t>
            </a:r>
            <a:r>
              <a:rPr lang="en-US" sz="1800" spc="10" dirty="0">
                <a:latin typeface="+mn-lt"/>
                <a:cs typeface="Calibri"/>
              </a:rPr>
              <a:t>t</a:t>
            </a:r>
            <a:r>
              <a:rPr lang="en-US" sz="1800" dirty="0">
                <a:latin typeface="+mn-lt"/>
                <a:cs typeface="Calibri"/>
              </a:rPr>
              <a:t>i</a:t>
            </a:r>
            <a:r>
              <a:rPr lang="en-US" sz="1800" spc="5" dirty="0">
                <a:latin typeface="+mn-lt"/>
                <a:cs typeface="Calibri"/>
              </a:rPr>
              <a:t>o</a:t>
            </a:r>
            <a:r>
              <a:rPr lang="en-US" sz="1800" dirty="0">
                <a:latin typeface="+mn-lt"/>
                <a:cs typeface="Calibri"/>
              </a:rPr>
              <a:t>n</a:t>
            </a:r>
            <a:r>
              <a:rPr lang="en-US" sz="1800" spc="-55" dirty="0">
                <a:latin typeface="+mn-lt"/>
                <a:cs typeface="Calibri"/>
              </a:rPr>
              <a:t> </a:t>
            </a:r>
            <a:r>
              <a:rPr lang="en-US" sz="1800" spc="-50" dirty="0">
                <a:latin typeface="+mn-lt"/>
                <a:cs typeface="Calibri"/>
              </a:rPr>
              <a:t>c</a:t>
            </a:r>
            <a:r>
              <a:rPr lang="en-US" sz="1800" dirty="0">
                <a:latin typeface="+mn-lt"/>
                <a:cs typeface="Calibri"/>
              </a:rPr>
              <a:t>all</a:t>
            </a:r>
            <a:r>
              <a:rPr lang="en-US" sz="1800" spc="-15" dirty="0">
                <a:latin typeface="+mn-lt"/>
                <a:cs typeface="Calibri"/>
              </a:rPr>
              <a:t> </a:t>
            </a:r>
            <a:r>
              <a:rPr lang="en-US" sz="1800" spc="-5" dirty="0">
                <a:latin typeface="+mn-lt"/>
                <a:cs typeface="Calibri"/>
              </a:rPr>
              <a:t>p</a:t>
            </a:r>
            <a:r>
              <a:rPr lang="en-US" sz="1800" spc="-10" dirty="0">
                <a:latin typeface="+mn-lt"/>
                <a:cs typeface="Calibri"/>
              </a:rPr>
              <a:t>er</a:t>
            </a:r>
            <a:r>
              <a:rPr lang="en-US" sz="1800" spc="-15" dirty="0">
                <a:latin typeface="+mn-lt"/>
                <a:cs typeface="Calibri"/>
              </a:rPr>
              <a:t> </a:t>
            </a:r>
            <a:r>
              <a:rPr lang="en-US" sz="1800" spc="10" dirty="0">
                <a:latin typeface="+mn-lt"/>
                <a:cs typeface="Calibri"/>
              </a:rPr>
              <a:t>un</a:t>
            </a:r>
            <a:r>
              <a:rPr lang="en-US" sz="1800" dirty="0">
                <a:latin typeface="+mn-lt"/>
                <a:cs typeface="Calibri"/>
              </a:rPr>
              <a:t>i</a:t>
            </a:r>
            <a:r>
              <a:rPr lang="en-US" sz="1800" spc="10" dirty="0">
                <a:latin typeface="+mn-lt"/>
                <a:cs typeface="Calibri"/>
              </a:rPr>
              <a:t>qu</a:t>
            </a:r>
            <a:r>
              <a:rPr lang="en-US" sz="1800" dirty="0">
                <a:latin typeface="+mn-lt"/>
                <a:cs typeface="Calibri"/>
              </a:rPr>
              <a:t>e</a:t>
            </a:r>
            <a:r>
              <a:rPr lang="en-US" sz="1800" spc="-35" dirty="0">
                <a:latin typeface="+mn-lt"/>
                <a:cs typeface="Calibri"/>
              </a:rPr>
              <a:t> </a:t>
            </a:r>
            <a:r>
              <a:rPr lang="en-US" sz="1800" spc="-100" dirty="0">
                <a:latin typeface="+mn-lt"/>
                <a:cs typeface="Calibri"/>
              </a:rPr>
              <a:t>k</a:t>
            </a:r>
            <a:r>
              <a:rPr lang="en-US" sz="1800" spc="-35" dirty="0">
                <a:latin typeface="+mn-lt"/>
                <a:cs typeface="Calibri"/>
              </a:rPr>
              <a:t>e</a:t>
            </a:r>
            <a:r>
              <a:rPr lang="en-US" sz="1800" spc="-15" dirty="0">
                <a:latin typeface="+mn-lt"/>
                <a:cs typeface="Calibri"/>
              </a:rPr>
              <a:t>y</a:t>
            </a:r>
            <a:r>
              <a:rPr lang="en-US" sz="1800" dirty="0">
                <a:latin typeface="+mn-lt"/>
                <a:cs typeface="Calibri"/>
              </a:rPr>
              <a:t> </a:t>
            </a:r>
            <a:r>
              <a:rPr lang="en-US" sz="1800" spc="-25" dirty="0">
                <a:latin typeface="+mn-lt"/>
                <a:cs typeface="Calibri"/>
              </a:rPr>
              <a:t>k’</a:t>
            </a:r>
            <a:endParaRPr lang="en-US" sz="1800" dirty="0">
              <a:latin typeface="+mn-lt"/>
              <a:cs typeface="Calibri"/>
            </a:endParaRPr>
          </a:p>
          <a:p>
            <a:pPr lvl="1">
              <a:spcAft>
                <a:spcPts val="1800"/>
              </a:spcAft>
              <a:buClr>
                <a:schemeClr val="tx1"/>
              </a:buClr>
            </a:pPr>
            <a:endParaRPr lang="en-US" sz="2000" dirty="0">
              <a:latin typeface="+mn-lt"/>
            </a:endParaRPr>
          </a:p>
        </p:txBody>
      </p:sp>
      <p:sp>
        <p:nvSpPr>
          <p:cNvPr id="2" name="Slide Number Placeholder 1">
            <a:extLst>
              <a:ext uri="{FF2B5EF4-FFF2-40B4-BE49-F238E27FC236}">
                <a16:creationId xmlns:a16="http://schemas.microsoft.com/office/drawing/2014/main" id="{6B31ACB0-AE5B-C340-9FD3-8DC9EEE1A690}"/>
              </a:ext>
            </a:extLst>
          </p:cNvPr>
          <p:cNvSpPr>
            <a:spLocks noGrp="1"/>
          </p:cNvSpPr>
          <p:nvPr>
            <p:ph type="sldNum" sz="quarter" idx="12"/>
          </p:nvPr>
        </p:nvSpPr>
        <p:spPr/>
        <p:txBody>
          <a:bodyPr/>
          <a:lstStyle/>
          <a:p>
            <a:pPr>
              <a:defRPr/>
            </a:pPr>
            <a:fld id="{29BF1C62-8831-3249-A433-009753E34508}" type="slidenum">
              <a:rPr lang="en-US" smtClean="0"/>
              <a:pPr>
                <a:defRPr/>
              </a:pPr>
              <a:t>43</a:t>
            </a:fld>
            <a:endParaRPr lang="en-US"/>
          </a:p>
        </p:txBody>
      </p:sp>
    </p:spTree>
    <p:extLst>
      <p:ext uri="{BB962C8B-B14F-4D97-AF65-F5344CB8AC3E}">
        <p14:creationId xmlns:p14="http://schemas.microsoft.com/office/powerpoint/2010/main" val="2898187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300DA776-7668-ED4B-907A-0DD9565C4BBE}"/>
              </a:ext>
            </a:extLst>
          </p:cNvPr>
          <p:cNvSpPr/>
          <p:nvPr/>
        </p:nvSpPr>
        <p:spPr>
          <a:xfrm>
            <a:off x="228600" y="3124199"/>
            <a:ext cx="1710690" cy="2971901"/>
          </a:xfrm>
          <a:custGeom>
            <a:avLst/>
            <a:gdLst/>
            <a:ahLst/>
            <a:cxnLst/>
            <a:rect l="l" t="t" r="r" b="b"/>
            <a:pathLst>
              <a:path w="1600200" h="2627629">
                <a:moveTo>
                  <a:pt x="0" y="0"/>
                </a:moveTo>
                <a:lnTo>
                  <a:pt x="1600200" y="0"/>
                </a:lnTo>
                <a:lnTo>
                  <a:pt x="1600200" y="2627528"/>
                </a:lnTo>
                <a:lnTo>
                  <a:pt x="0" y="2627528"/>
                </a:lnTo>
                <a:lnTo>
                  <a:pt x="0" y="0"/>
                </a:lnTo>
                <a:close/>
              </a:path>
            </a:pathLst>
          </a:custGeom>
          <a:ln w="48006">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C32C89FA-567A-0C4C-B6B0-B2D32410ABF7}"/>
              </a:ext>
            </a:extLst>
          </p:cNvPr>
          <p:cNvSpPr txBox="1"/>
          <p:nvPr/>
        </p:nvSpPr>
        <p:spPr>
          <a:xfrm>
            <a:off x="322738" y="3236696"/>
            <a:ext cx="1522413" cy="2746906"/>
          </a:xfrm>
          <a:prstGeom prst="rect">
            <a:avLst/>
          </a:prstGeom>
        </p:spPr>
        <p:txBody>
          <a:bodyPr vert="horz" wrap="square" lIns="0" tIns="0" rIns="0" bIns="0" rtlCol="0">
            <a:spAutoFit/>
          </a:bodyPr>
          <a:lstStyle/>
          <a:p>
            <a:pPr marL="12700" marR="5080">
              <a:lnSpc>
                <a:spcPct val="100000"/>
              </a:lnSpc>
            </a:pPr>
            <a:r>
              <a:rPr sz="1050" spc="-5" dirty="0">
                <a:latin typeface="+mn-lt"/>
                <a:cs typeface="Arial Narrow"/>
              </a:rPr>
              <a:t>T</a:t>
            </a:r>
            <a:r>
              <a:rPr sz="1050" dirty="0">
                <a:latin typeface="+mn-lt"/>
                <a:cs typeface="Arial Narrow"/>
              </a:rPr>
              <a:t>he</a:t>
            </a:r>
            <a:r>
              <a:rPr sz="1050" spc="60" dirty="0">
                <a:latin typeface="+mn-lt"/>
                <a:cs typeface="Arial Narrow"/>
              </a:rPr>
              <a:t> </a:t>
            </a:r>
            <a:r>
              <a:rPr sz="1050" dirty="0">
                <a:latin typeface="+mn-lt"/>
                <a:cs typeface="Arial Narrow"/>
              </a:rPr>
              <a:t>c</a:t>
            </a:r>
            <a:r>
              <a:rPr sz="1050" spc="10" dirty="0">
                <a:latin typeface="+mn-lt"/>
                <a:cs typeface="Arial Narrow"/>
              </a:rPr>
              <a:t>r</a:t>
            </a:r>
            <a:r>
              <a:rPr sz="1050" dirty="0">
                <a:latin typeface="+mn-lt"/>
                <a:cs typeface="Arial Narrow"/>
              </a:rPr>
              <a:t>ew</a:t>
            </a:r>
            <a:r>
              <a:rPr lang="en-US" sz="1050" dirty="0">
                <a:latin typeface="+mn-lt"/>
                <a:cs typeface="Arial Narrow"/>
              </a:rPr>
              <a:t> </a:t>
            </a:r>
            <a:r>
              <a:rPr sz="1050" dirty="0">
                <a:latin typeface="+mn-lt"/>
                <a:cs typeface="Arial Narrow"/>
              </a:rPr>
              <a:t>of</a:t>
            </a:r>
            <a:r>
              <a:rPr lang="en-US" sz="1050" dirty="0">
                <a:latin typeface="+mn-lt"/>
                <a:cs typeface="Arial Narrow"/>
              </a:rPr>
              <a:t> </a:t>
            </a:r>
            <a:r>
              <a:rPr sz="1050" spc="-15" dirty="0">
                <a:latin typeface="+mn-lt"/>
                <a:cs typeface="Arial Narrow"/>
              </a:rPr>
              <a:t>t</a:t>
            </a:r>
            <a:r>
              <a:rPr sz="1050" dirty="0">
                <a:latin typeface="+mn-lt"/>
                <a:cs typeface="Arial Narrow"/>
              </a:rPr>
              <a:t>he space</a:t>
            </a:r>
            <a:r>
              <a:rPr lang="en-US" sz="1050" dirty="0">
                <a:latin typeface="+mn-lt"/>
                <a:cs typeface="Arial Narrow"/>
              </a:rPr>
              <a:t> </a:t>
            </a:r>
            <a:r>
              <a:rPr sz="1050" dirty="0">
                <a:latin typeface="+mn-lt"/>
                <a:cs typeface="Arial Narrow"/>
              </a:rPr>
              <a:t>shu</a:t>
            </a:r>
            <a:r>
              <a:rPr sz="1050" spc="-15" dirty="0">
                <a:latin typeface="+mn-lt"/>
                <a:cs typeface="Arial Narrow"/>
              </a:rPr>
              <a:t>tt</a:t>
            </a:r>
            <a:r>
              <a:rPr sz="1050" spc="-10" dirty="0">
                <a:latin typeface="+mn-lt"/>
                <a:cs typeface="Arial Narrow"/>
              </a:rPr>
              <a:t>l</a:t>
            </a:r>
            <a:r>
              <a:rPr sz="1050" dirty="0">
                <a:latin typeface="+mn-lt"/>
                <a:cs typeface="Arial Narrow"/>
              </a:rPr>
              <a:t>e </a:t>
            </a:r>
            <a:r>
              <a:rPr sz="1050" spc="-5" dirty="0">
                <a:latin typeface="+mn-lt"/>
                <a:cs typeface="Arial Narrow"/>
              </a:rPr>
              <a:t>E</a:t>
            </a:r>
            <a:r>
              <a:rPr sz="1050" dirty="0">
                <a:latin typeface="+mn-lt"/>
                <a:cs typeface="Arial Narrow"/>
              </a:rPr>
              <a:t>ndeavor</a:t>
            </a:r>
            <a:r>
              <a:rPr lang="en-US" sz="1050" dirty="0">
                <a:latin typeface="+mn-lt"/>
                <a:cs typeface="Arial Narrow"/>
              </a:rPr>
              <a:t> </a:t>
            </a:r>
            <a:r>
              <a:rPr sz="1050" spc="10" dirty="0">
                <a:latin typeface="+mn-lt"/>
                <a:cs typeface="Arial Narrow"/>
              </a:rPr>
              <a:t>r</a:t>
            </a:r>
            <a:r>
              <a:rPr sz="1050" spc="-25" dirty="0">
                <a:latin typeface="+mn-lt"/>
                <a:cs typeface="Arial Narrow"/>
              </a:rPr>
              <a:t>e</a:t>
            </a:r>
            <a:r>
              <a:rPr sz="1050" dirty="0">
                <a:latin typeface="+mn-lt"/>
                <a:cs typeface="Arial Narrow"/>
              </a:rPr>
              <a:t>cen</a:t>
            </a:r>
            <a:r>
              <a:rPr sz="1050" spc="-15" dirty="0">
                <a:latin typeface="+mn-lt"/>
                <a:cs typeface="Arial Narrow"/>
              </a:rPr>
              <a:t>t</a:t>
            </a:r>
            <a:r>
              <a:rPr sz="1050" spc="-10" dirty="0">
                <a:latin typeface="+mn-lt"/>
                <a:cs typeface="Arial Narrow"/>
              </a:rPr>
              <a:t>l</a:t>
            </a:r>
            <a:r>
              <a:rPr sz="1050" dirty="0">
                <a:latin typeface="+mn-lt"/>
                <a:cs typeface="Arial Narrow"/>
              </a:rPr>
              <a:t>y </a:t>
            </a:r>
            <a:r>
              <a:rPr sz="1050" spc="10" dirty="0">
                <a:latin typeface="+mn-lt"/>
                <a:cs typeface="Arial Narrow"/>
              </a:rPr>
              <a:t>r</a:t>
            </a:r>
            <a:r>
              <a:rPr sz="1050" dirty="0">
                <a:latin typeface="+mn-lt"/>
                <a:cs typeface="Arial Narrow"/>
              </a:rPr>
              <a:t>e</a:t>
            </a:r>
            <a:r>
              <a:rPr sz="1050" spc="-15" dirty="0">
                <a:latin typeface="+mn-lt"/>
                <a:cs typeface="Arial Narrow"/>
              </a:rPr>
              <a:t>t</a:t>
            </a:r>
            <a:r>
              <a:rPr sz="1050" dirty="0">
                <a:latin typeface="+mn-lt"/>
                <a:cs typeface="Arial Narrow"/>
              </a:rPr>
              <a:t>u</a:t>
            </a:r>
            <a:r>
              <a:rPr sz="1050" spc="10" dirty="0">
                <a:latin typeface="+mn-lt"/>
                <a:cs typeface="Arial Narrow"/>
              </a:rPr>
              <a:t>r</a:t>
            </a:r>
            <a:r>
              <a:rPr sz="1050" dirty="0">
                <a:latin typeface="+mn-lt"/>
                <a:cs typeface="Arial Narrow"/>
              </a:rPr>
              <a:t>ned</a:t>
            </a:r>
            <a:r>
              <a:rPr lang="en-US" sz="1050" dirty="0">
                <a:latin typeface="+mn-lt"/>
                <a:cs typeface="Arial Narrow"/>
              </a:rPr>
              <a:t> </a:t>
            </a:r>
            <a:r>
              <a:rPr sz="1050" spc="-15" dirty="0">
                <a:latin typeface="+mn-lt"/>
                <a:cs typeface="Arial Narrow"/>
              </a:rPr>
              <a:t>t</a:t>
            </a:r>
            <a:r>
              <a:rPr sz="1050" dirty="0">
                <a:latin typeface="+mn-lt"/>
                <a:cs typeface="Arial Narrow"/>
              </a:rPr>
              <a:t>o</a:t>
            </a:r>
            <a:r>
              <a:rPr sz="1050" spc="40" dirty="0">
                <a:latin typeface="+mn-lt"/>
                <a:cs typeface="Arial Narrow"/>
              </a:rPr>
              <a:t> </a:t>
            </a:r>
            <a:r>
              <a:rPr sz="1050" spc="-5" dirty="0">
                <a:latin typeface="+mn-lt"/>
                <a:cs typeface="Arial Narrow"/>
              </a:rPr>
              <a:t>E</a:t>
            </a:r>
            <a:r>
              <a:rPr sz="1050" dirty="0">
                <a:latin typeface="+mn-lt"/>
                <a:cs typeface="Arial Narrow"/>
              </a:rPr>
              <a:t>a</a:t>
            </a:r>
            <a:r>
              <a:rPr sz="1050" spc="10" dirty="0">
                <a:latin typeface="+mn-lt"/>
                <a:cs typeface="Arial Narrow"/>
              </a:rPr>
              <a:t>r</a:t>
            </a:r>
            <a:r>
              <a:rPr sz="1050" spc="-15" dirty="0">
                <a:latin typeface="+mn-lt"/>
                <a:cs typeface="Arial Narrow"/>
              </a:rPr>
              <a:t>t</a:t>
            </a:r>
            <a:r>
              <a:rPr sz="1050" dirty="0">
                <a:latin typeface="+mn-lt"/>
                <a:cs typeface="Arial Narrow"/>
              </a:rPr>
              <a:t>h as</a:t>
            </a:r>
            <a:r>
              <a:rPr lang="en-US" sz="1050" dirty="0">
                <a:latin typeface="+mn-lt"/>
                <a:cs typeface="Arial Narrow"/>
              </a:rPr>
              <a:t> </a:t>
            </a:r>
            <a:r>
              <a:rPr sz="1050" dirty="0">
                <a:latin typeface="+mn-lt"/>
                <a:cs typeface="Arial Narrow"/>
              </a:rPr>
              <a:t>a</a:t>
            </a:r>
            <a:r>
              <a:rPr sz="1050" spc="-10" dirty="0">
                <a:latin typeface="+mn-lt"/>
                <a:cs typeface="Arial Narrow"/>
              </a:rPr>
              <a:t>m</a:t>
            </a:r>
            <a:r>
              <a:rPr sz="1050" dirty="0">
                <a:latin typeface="+mn-lt"/>
                <a:cs typeface="Arial Narrow"/>
              </a:rPr>
              <a:t>bassad</a:t>
            </a:r>
            <a:r>
              <a:rPr sz="1050" spc="-25" dirty="0">
                <a:latin typeface="+mn-lt"/>
                <a:cs typeface="Arial Narrow"/>
              </a:rPr>
              <a:t>o</a:t>
            </a:r>
            <a:r>
              <a:rPr sz="1050" spc="10" dirty="0">
                <a:latin typeface="+mn-lt"/>
                <a:cs typeface="Arial Narrow"/>
              </a:rPr>
              <a:t>r</a:t>
            </a:r>
            <a:r>
              <a:rPr sz="1050" dirty="0">
                <a:latin typeface="+mn-lt"/>
                <a:cs typeface="Arial Narrow"/>
              </a:rPr>
              <a:t>s,</a:t>
            </a:r>
            <a:r>
              <a:rPr lang="en-US" sz="1050" spc="-25" dirty="0">
                <a:latin typeface="+mn-lt"/>
                <a:cs typeface="Arial Narrow"/>
              </a:rPr>
              <a:t> </a:t>
            </a:r>
            <a:r>
              <a:rPr sz="1050" dirty="0">
                <a:latin typeface="+mn-lt"/>
                <a:cs typeface="Arial Narrow"/>
              </a:rPr>
              <a:t>ha</a:t>
            </a:r>
            <a:r>
              <a:rPr sz="1050" spc="10" dirty="0">
                <a:latin typeface="+mn-lt"/>
                <a:cs typeface="Arial Narrow"/>
              </a:rPr>
              <a:t>r</a:t>
            </a:r>
            <a:r>
              <a:rPr sz="1050" dirty="0">
                <a:latin typeface="+mn-lt"/>
                <a:cs typeface="Arial Narrow"/>
              </a:rPr>
              <a:t>b</a:t>
            </a:r>
            <a:r>
              <a:rPr sz="1050" spc="-10" dirty="0">
                <a:latin typeface="+mn-lt"/>
                <a:cs typeface="Arial Narrow"/>
              </a:rPr>
              <a:t>i</a:t>
            </a:r>
            <a:r>
              <a:rPr sz="1050" dirty="0">
                <a:latin typeface="+mn-lt"/>
                <a:cs typeface="Arial Narrow"/>
              </a:rPr>
              <a:t>ng</a:t>
            </a:r>
            <a:r>
              <a:rPr sz="1050" spc="-25" dirty="0">
                <a:latin typeface="+mn-lt"/>
                <a:cs typeface="Arial Narrow"/>
              </a:rPr>
              <a:t>e</a:t>
            </a:r>
            <a:r>
              <a:rPr sz="1050" spc="10" dirty="0">
                <a:latin typeface="+mn-lt"/>
                <a:cs typeface="Arial Narrow"/>
              </a:rPr>
              <a:t>r</a:t>
            </a:r>
            <a:r>
              <a:rPr sz="1050" dirty="0">
                <a:latin typeface="+mn-lt"/>
                <a:cs typeface="Arial Narrow"/>
              </a:rPr>
              <a:t>s</a:t>
            </a:r>
            <a:r>
              <a:rPr lang="en-US" sz="1050" spc="-10" dirty="0">
                <a:latin typeface="+mn-lt"/>
                <a:cs typeface="Arial Narrow"/>
              </a:rPr>
              <a:t> </a:t>
            </a:r>
            <a:r>
              <a:rPr sz="1050" dirty="0">
                <a:latin typeface="+mn-lt"/>
                <a:cs typeface="Arial Narrow"/>
              </a:rPr>
              <a:t>of</a:t>
            </a:r>
            <a:r>
              <a:rPr lang="en-US" sz="1050" dirty="0">
                <a:latin typeface="+mn-lt"/>
                <a:cs typeface="Arial Narrow"/>
              </a:rPr>
              <a:t> </a:t>
            </a:r>
            <a:r>
              <a:rPr sz="1050" dirty="0">
                <a:latin typeface="+mn-lt"/>
                <a:cs typeface="Arial Narrow"/>
              </a:rPr>
              <a:t>a</a:t>
            </a:r>
            <a:r>
              <a:rPr lang="en-US" sz="1050" dirty="0">
                <a:latin typeface="+mn-lt"/>
                <a:cs typeface="Arial Narrow"/>
              </a:rPr>
              <a:t> </a:t>
            </a:r>
            <a:r>
              <a:rPr sz="1050" dirty="0">
                <a:latin typeface="+mn-lt"/>
                <a:cs typeface="Arial Narrow"/>
              </a:rPr>
              <a:t>new e</a:t>
            </a:r>
            <a:r>
              <a:rPr sz="1050" spc="10" dirty="0">
                <a:latin typeface="+mn-lt"/>
                <a:cs typeface="Arial Narrow"/>
              </a:rPr>
              <a:t>r</a:t>
            </a:r>
            <a:r>
              <a:rPr sz="1050" dirty="0">
                <a:latin typeface="+mn-lt"/>
                <a:cs typeface="Arial Narrow"/>
              </a:rPr>
              <a:t>a of space</a:t>
            </a:r>
            <a:r>
              <a:rPr lang="en-US" sz="1050" dirty="0">
                <a:latin typeface="+mn-lt"/>
                <a:cs typeface="Arial Narrow"/>
              </a:rPr>
              <a:t> </a:t>
            </a:r>
            <a:r>
              <a:rPr sz="1050" dirty="0">
                <a:latin typeface="+mn-lt"/>
                <a:cs typeface="Arial Narrow"/>
              </a:rPr>
              <a:t>exp</a:t>
            </a:r>
            <a:r>
              <a:rPr sz="1050" spc="-10" dirty="0">
                <a:latin typeface="+mn-lt"/>
                <a:cs typeface="Arial Narrow"/>
              </a:rPr>
              <a:t>l</a:t>
            </a:r>
            <a:r>
              <a:rPr sz="1050" dirty="0">
                <a:latin typeface="+mn-lt"/>
                <a:cs typeface="Arial Narrow"/>
              </a:rPr>
              <a:t>o</a:t>
            </a:r>
            <a:r>
              <a:rPr sz="1050" spc="10" dirty="0">
                <a:latin typeface="+mn-lt"/>
                <a:cs typeface="Arial Narrow"/>
              </a:rPr>
              <a:t>r</a:t>
            </a:r>
            <a:r>
              <a:rPr sz="1050" dirty="0">
                <a:latin typeface="+mn-lt"/>
                <a:cs typeface="Arial Narrow"/>
              </a:rPr>
              <a:t>a</a:t>
            </a:r>
            <a:r>
              <a:rPr sz="1050" spc="-15" dirty="0">
                <a:latin typeface="+mn-lt"/>
                <a:cs typeface="Arial Narrow"/>
              </a:rPr>
              <a:t>t</a:t>
            </a:r>
            <a:r>
              <a:rPr sz="1050" spc="-10" dirty="0">
                <a:latin typeface="+mn-lt"/>
                <a:cs typeface="Arial Narrow"/>
              </a:rPr>
              <a:t>i</a:t>
            </a:r>
            <a:r>
              <a:rPr sz="1050" dirty="0">
                <a:latin typeface="+mn-lt"/>
                <a:cs typeface="Arial Narrow"/>
              </a:rPr>
              <a:t>on</a:t>
            </a:r>
            <a:r>
              <a:rPr lang="en-US" sz="1050" dirty="0">
                <a:latin typeface="+mn-lt"/>
                <a:cs typeface="Arial Narrow"/>
              </a:rPr>
              <a:t>. </a:t>
            </a:r>
            <a:r>
              <a:rPr sz="1050" spc="-5" dirty="0">
                <a:latin typeface="+mn-lt"/>
                <a:cs typeface="Arial Narrow"/>
              </a:rPr>
              <a:t>S</a:t>
            </a:r>
            <a:r>
              <a:rPr sz="1050" dirty="0">
                <a:latin typeface="+mn-lt"/>
                <a:cs typeface="Arial Narrow"/>
              </a:rPr>
              <a:t>c</a:t>
            </a:r>
            <a:r>
              <a:rPr sz="1050" spc="-10" dirty="0">
                <a:latin typeface="+mn-lt"/>
                <a:cs typeface="Arial Narrow"/>
              </a:rPr>
              <a:t>i</a:t>
            </a:r>
            <a:r>
              <a:rPr sz="1050" dirty="0">
                <a:latin typeface="+mn-lt"/>
                <a:cs typeface="Arial Narrow"/>
              </a:rPr>
              <a:t>en</a:t>
            </a:r>
            <a:r>
              <a:rPr sz="1050" spc="-15" dirty="0">
                <a:latin typeface="+mn-lt"/>
                <a:cs typeface="Arial Narrow"/>
              </a:rPr>
              <a:t>t</a:t>
            </a:r>
            <a:r>
              <a:rPr sz="1050" spc="-10" dirty="0">
                <a:latin typeface="+mn-lt"/>
                <a:cs typeface="Arial Narrow"/>
              </a:rPr>
              <a:t>i</a:t>
            </a:r>
            <a:r>
              <a:rPr sz="1050" dirty="0">
                <a:latin typeface="+mn-lt"/>
                <a:cs typeface="Arial Narrow"/>
              </a:rPr>
              <a:t>s</a:t>
            </a:r>
            <a:r>
              <a:rPr sz="1050" spc="-15" dirty="0">
                <a:latin typeface="+mn-lt"/>
                <a:cs typeface="Arial Narrow"/>
              </a:rPr>
              <a:t>t</a:t>
            </a:r>
            <a:r>
              <a:rPr sz="1050" dirty="0">
                <a:latin typeface="+mn-lt"/>
                <a:cs typeface="Arial Narrow"/>
              </a:rPr>
              <a:t>s</a:t>
            </a:r>
            <a:r>
              <a:rPr sz="1050" spc="-65" dirty="0">
                <a:latin typeface="+mn-lt"/>
                <a:cs typeface="Arial Narrow"/>
              </a:rPr>
              <a:t> </a:t>
            </a:r>
            <a:r>
              <a:rPr sz="1050" spc="20" dirty="0">
                <a:latin typeface="+mn-lt"/>
                <a:cs typeface="Arial Narrow"/>
              </a:rPr>
              <a:t>at</a:t>
            </a:r>
            <a:r>
              <a:rPr lang="en-US" sz="1050" spc="20" dirty="0">
                <a:latin typeface="+mn-lt"/>
                <a:cs typeface="Arial Narrow"/>
              </a:rPr>
              <a:t> </a:t>
            </a:r>
            <a:r>
              <a:rPr lang="en-US" sz="1050" spc="-10" dirty="0">
                <a:latin typeface="+mn-lt"/>
                <a:cs typeface="Arial Narrow"/>
              </a:rPr>
              <a:t>N</a:t>
            </a:r>
            <a:r>
              <a:rPr lang="en-US" sz="1050" spc="-5" dirty="0">
                <a:latin typeface="+mn-lt"/>
                <a:cs typeface="Arial Narrow"/>
              </a:rPr>
              <a:t>AS</a:t>
            </a:r>
            <a:r>
              <a:rPr lang="en-US" sz="1050" dirty="0">
                <a:latin typeface="+mn-lt"/>
                <a:cs typeface="Arial Narrow"/>
              </a:rPr>
              <a:t>A</a:t>
            </a:r>
            <a:r>
              <a:rPr lang="en-US" sz="1050" spc="-5" dirty="0">
                <a:latin typeface="+mn-lt"/>
                <a:cs typeface="Arial Narrow"/>
              </a:rPr>
              <a:t> </a:t>
            </a:r>
            <a:r>
              <a:rPr lang="en-US" sz="1050" dirty="0">
                <a:latin typeface="+mn-lt"/>
                <a:cs typeface="Arial Narrow"/>
              </a:rPr>
              <a:t>a</a:t>
            </a:r>
            <a:r>
              <a:rPr lang="en-US" sz="1050" spc="10" dirty="0">
                <a:latin typeface="+mn-lt"/>
                <a:cs typeface="Arial Narrow"/>
              </a:rPr>
              <a:t>r</a:t>
            </a:r>
            <a:r>
              <a:rPr lang="en-US" sz="1050" dirty="0">
                <a:latin typeface="+mn-lt"/>
                <a:cs typeface="Arial Narrow"/>
              </a:rPr>
              <a:t>e  say</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a:t>
            </a:r>
            <a:r>
              <a:rPr lang="en-US" sz="1050" dirty="0">
                <a:latin typeface="+mn-lt"/>
                <a:cs typeface="Arial Narrow"/>
              </a:rPr>
              <a:t>hat </a:t>
            </a:r>
            <a:r>
              <a:rPr lang="en-US" sz="1050" spc="-15" dirty="0">
                <a:latin typeface="+mn-lt"/>
                <a:cs typeface="Arial Narrow"/>
              </a:rPr>
              <a:t>t</a:t>
            </a:r>
            <a:r>
              <a:rPr lang="en-US" sz="1050" dirty="0">
                <a:latin typeface="+mn-lt"/>
                <a:cs typeface="Arial Narrow"/>
              </a:rPr>
              <a:t>he </a:t>
            </a:r>
            <a:r>
              <a:rPr lang="en-US" sz="1050" spc="10" dirty="0">
                <a:latin typeface="+mn-lt"/>
                <a:cs typeface="Arial Narrow"/>
              </a:rPr>
              <a:t>r</a:t>
            </a:r>
            <a:r>
              <a:rPr lang="en-US" sz="1050" dirty="0">
                <a:latin typeface="+mn-lt"/>
                <a:cs typeface="Arial Narrow"/>
              </a:rPr>
              <a:t>ecent asse</a:t>
            </a:r>
            <a:r>
              <a:rPr lang="en-US" sz="1050" spc="-10" dirty="0">
                <a:latin typeface="+mn-lt"/>
                <a:cs typeface="Arial Narrow"/>
              </a:rPr>
              <a:t>m</a:t>
            </a:r>
            <a:r>
              <a:rPr lang="en-US" sz="1050" dirty="0">
                <a:latin typeface="+mn-lt"/>
                <a:cs typeface="Arial Narrow"/>
              </a:rPr>
              <a:t>b</a:t>
            </a:r>
            <a:r>
              <a:rPr lang="en-US" sz="1050" spc="-10" dirty="0">
                <a:latin typeface="+mn-lt"/>
                <a:cs typeface="Arial Narrow"/>
              </a:rPr>
              <a:t>l</a:t>
            </a:r>
            <a:r>
              <a:rPr lang="en-US" sz="1050" dirty="0">
                <a:latin typeface="+mn-lt"/>
                <a:cs typeface="Arial Narrow"/>
              </a:rPr>
              <a:t>y of </a:t>
            </a:r>
            <a:r>
              <a:rPr lang="en-US" sz="1050" spc="-15" dirty="0">
                <a:latin typeface="+mn-lt"/>
                <a:cs typeface="Arial Narrow"/>
              </a:rPr>
              <a:t>t</a:t>
            </a:r>
            <a:r>
              <a:rPr lang="en-US" sz="1050" dirty="0">
                <a:latin typeface="+mn-lt"/>
                <a:cs typeface="Arial Narrow"/>
              </a:rPr>
              <a:t>he </a:t>
            </a:r>
            <a:r>
              <a:rPr lang="en-US" sz="1050" spc="-10" dirty="0" err="1">
                <a:latin typeface="+mn-lt"/>
                <a:cs typeface="Arial Narrow"/>
              </a:rPr>
              <a:t>D</a:t>
            </a:r>
            <a:r>
              <a:rPr lang="en-US" sz="1050" dirty="0" err="1">
                <a:latin typeface="+mn-lt"/>
                <a:cs typeface="Arial Narrow"/>
              </a:rPr>
              <a:t>ex</a:t>
            </a:r>
            <a:r>
              <a:rPr lang="en-US" sz="1050" spc="-15" dirty="0" err="1">
                <a:latin typeface="+mn-lt"/>
                <a:cs typeface="Arial Narrow"/>
              </a:rPr>
              <a:t>t</a:t>
            </a:r>
            <a:r>
              <a:rPr lang="en-US" sz="1050" spc="10" dirty="0" err="1">
                <a:latin typeface="+mn-lt"/>
                <a:cs typeface="Arial Narrow"/>
              </a:rPr>
              <a:t>r</a:t>
            </a:r>
            <a:r>
              <a:rPr lang="en-US" sz="1050" dirty="0" err="1">
                <a:latin typeface="+mn-lt"/>
                <a:cs typeface="Arial Narrow"/>
              </a:rPr>
              <a:t>e</a:t>
            </a:r>
            <a:r>
              <a:rPr lang="en-US" sz="1050" spc="-15" dirty="0">
                <a:latin typeface="+mn-lt"/>
                <a:cs typeface="Arial Narrow"/>
              </a:rPr>
              <a:t> </a:t>
            </a:r>
            <a:r>
              <a:rPr lang="en-US" sz="1050" dirty="0">
                <a:latin typeface="+mn-lt"/>
                <a:cs typeface="Arial Narrow"/>
              </a:rPr>
              <a:t>bot</a:t>
            </a:r>
            <a:r>
              <a:rPr lang="en-US" sz="1050" spc="-25" dirty="0">
                <a:latin typeface="+mn-lt"/>
                <a:cs typeface="Arial Narrow"/>
              </a:rPr>
              <a:t> </a:t>
            </a:r>
            <a:r>
              <a:rPr lang="en-US" sz="1050" spc="-10" dirty="0">
                <a:latin typeface="+mn-lt"/>
                <a:cs typeface="Arial Narrow"/>
              </a:rPr>
              <a:t>i</a:t>
            </a:r>
            <a:r>
              <a:rPr lang="en-US" sz="1050" dirty="0">
                <a:latin typeface="+mn-lt"/>
                <a:cs typeface="Arial Narrow"/>
              </a:rPr>
              <a:t>s</a:t>
            </a:r>
            <a:r>
              <a:rPr lang="en-US" sz="1050" spc="-10"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10" dirty="0">
                <a:latin typeface="+mn-lt"/>
                <a:cs typeface="Arial Narrow"/>
              </a:rPr>
              <a:t> </a:t>
            </a:r>
            <a:r>
              <a:rPr lang="en-US" sz="1050" spc="-15" dirty="0">
                <a:latin typeface="+mn-lt"/>
                <a:cs typeface="Arial Narrow"/>
              </a:rPr>
              <a:t>f</a:t>
            </a:r>
            <a:r>
              <a:rPr lang="en-US" sz="1050" spc="-10" dirty="0">
                <a:latin typeface="+mn-lt"/>
                <a:cs typeface="Arial Narrow"/>
              </a:rPr>
              <a:t>i</a:t>
            </a:r>
            <a:r>
              <a:rPr lang="en-US" sz="1050" spc="10" dirty="0">
                <a:latin typeface="+mn-lt"/>
                <a:cs typeface="Arial Narrow"/>
              </a:rPr>
              <a:t>r</a:t>
            </a:r>
            <a:r>
              <a:rPr lang="en-US" sz="1050" dirty="0">
                <a:latin typeface="+mn-lt"/>
                <a:cs typeface="Arial Narrow"/>
              </a:rPr>
              <a:t>st</a:t>
            </a:r>
            <a:r>
              <a:rPr lang="en-US" sz="1050" spc="-25" dirty="0">
                <a:latin typeface="+mn-lt"/>
                <a:cs typeface="Arial Narrow"/>
              </a:rPr>
              <a:t> </a:t>
            </a:r>
            <a:r>
              <a:rPr lang="en-US" sz="1050" dirty="0">
                <a:latin typeface="+mn-lt"/>
                <a:cs typeface="Arial Narrow"/>
              </a:rPr>
              <a:t>s</a:t>
            </a:r>
            <a:r>
              <a:rPr lang="en-US" sz="1050" spc="-15" dirty="0">
                <a:latin typeface="+mn-lt"/>
                <a:cs typeface="Arial Narrow"/>
              </a:rPr>
              <a:t>t</a:t>
            </a:r>
            <a:r>
              <a:rPr lang="en-US" sz="1050" dirty="0">
                <a:latin typeface="+mn-lt"/>
                <a:cs typeface="Arial Narrow"/>
              </a:rPr>
              <a:t>ep</a:t>
            </a:r>
            <a:r>
              <a:rPr lang="en-US" sz="1050" spc="10" dirty="0">
                <a:latin typeface="+mn-lt"/>
                <a:cs typeface="Arial Narrow"/>
              </a:rPr>
              <a:t> </a:t>
            </a:r>
            <a:r>
              <a:rPr lang="en-US" sz="1050" spc="-10" dirty="0">
                <a:latin typeface="+mn-lt"/>
                <a:cs typeface="Arial Narrow"/>
              </a:rPr>
              <a:t>in </a:t>
            </a:r>
            <a:r>
              <a:rPr lang="en-US" sz="1050" dirty="0">
                <a:latin typeface="+mn-lt"/>
                <a:cs typeface="Arial Narrow"/>
              </a:rPr>
              <a:t>a  </a:t>
            </a:r>
            <a:r>
              <a:rPr lang="en-US" sz="1050" spc="85" dirty="0">
                <a:latin typeface="+mn-lt"/>
                <a:cs typeface="Arial Narrow"/>
              </a:rPr>
              <a:t> </a:t>
            </a:r>
            <a:r>
              <a:rPr lang="en-US" sz="1050" spc="-10" dirty="0">
                <a:latin typeface="+mn-lt"/>
                <a:cs typeface="Arial Narrow"/>
              </a:rPr>
              <a:t>l</a:t>
            </a:r>
            <a:r>
              <a:rPr lang="en-US" sz="1050" dirty="0">
                <a:latin typeface="+mn-lt"/>
                <a:cs typeface="Arial Narrow"/>
              </a:rPr>
              <a:t>ong</a:t>
            </a:r>
            <a:r>
              <a:rPr lang="en-US" sz="1050" spc="10" dirty="0">
                <a:latin typeface="+mn-lt"/>
                <a:cs typeface="Arial Narrow"/>
              </a:rPr>
              <a:t>-</a:t>
            </a:r>
            <a:r>
              <a:rPr lang="en-US" sz="1050" spc="-15" dirty="0">
                <a:latin typeface="+mn-lt"/>
                <a:cs typeface="Arial Narrow"/>
              </a:rPr>
              <a:t>t</a:t>
            </a:r>
            <a:r>
              <a:rPr lang="en-US" sz="1050" dirty="0">
                <a:latin typeface="+mn-lt"/>
                <a:cs typeface="Arial Narrow"/>
              </a:rPr>
              <a:t>e</a:t>
            </a:r>
            <a:r>
              <a:rPr lang="en-US" sz="1050" spc="10" dirty="0">
                <a:latin typeface="+mn-lt"/>
                <a:cs typeface="Arial Narrow"/>
              </a:rPr>
              <a:t>r</a:t>
            </a:r>
            <a:r>
              <a:rPr lang="en-US" sz="1050" dirty="0">
                <a:latin typeface="+mn-lt"/>
                <a:cs typeface="Arial Narrow"/>
              </a:rPr>
              <a:t>m space</a:t>
            </a:r>
            <a:r>
              <a:rPr lang="en-US" sz="1050" spc="-15" dirty="0">
                <a:latin typeface="+mn-lt"/>
                <a:cs typeface="Arial Narrow"/>
              </a:rPr>
              <a:t>-</a:t>
            </a:r>
            <a:r>
              <a:rPr lang="en-US" sz="1050" dirty="0">
                <a:latin typeface="+mn-lt"/>
                <a:cs typeface="Arial Narrow"/>
              </a:rPr>
              <a:t>based </a:t>
            </a:r>
            <a:r>
              <a:rPr lang="en-US" sz="1050" spc="-10" dirty="0">
                <a:latin typeface="+mn-lt"/>
                <a:cs typeface="Arial Narrow"/>
              </a:rPr>
              <a:t>m</a:t>
            </a:r>
            <a:r>
              <a:rPr lang="en-US" sz="1050" dirty="0">
                <a:latin typeface="+mn-lt"/>
                <a:cs typeface="Arial Narrow"/>
              </a:rPr>
              <a:t>an</a:t>
            </a:r>
            <a:r>
              <a:rPr lang="en-US" sz="1050" spc="-15" dirty="0">
                <a:latin typeface="+mn-lt"/>
                <a:cs typeface="Arial Narrow"/>
              </a:rPr>
              <a:t>/</a:t>
            </a:r>
            <a:r>
              <a:rPr lang="en-US" sz="1050" spc="-10" dirty="0" err="1">
                <a:latin typeface="+mn-lt"/>
                <a:cs typeface="Arial Narrow"/>
              </a:rPr>
              <a:t>m</a:t>
            </a:r>
            <a:r>
              <a:rPr lang="en-US" sz="1050" dirty="0" err="1">
                <a:latin typeface="+mn-lt"/>
                <a:cs typeface="Arial Narrow"/>
              </a:rPr>
              <a:t>ache</a:t>
            </a:r>
            <a:r>
              <a:rPr lang="en-US" sz="1050" dirty="0">
                <a:latin typeface="+mn-lt"/>
                <a:cs typeface="Arial Narrow"/>
              </a:rPr>
              <a:t> pa</a:t>
            </a:r>
            <a:r>
              <a:rPr lang="en-US" sz="1050" spc="10" dirty="0">
                <a:latin typeface="+mn-lt"/>
                <a:cs typeface="Arial Narrow"/>
              </a:rPr>
              <a:t>r</a:t>
            </a:r>
            <a:r>
              <a:rPr lang="en-US" sz="1050" spc="-15" dirty="0">
                <a:latin typeface="+mn-lt"/>
                <a:cs typeface="Arial Narrow"/>
              </a:rPr>
              <a:t>t</a:t>
            </a:r>
            <a:r>
              <a:rPr lang="en-US" sz="1050" dirty="0">
                <a:latin typeface="+mn-lt"/>
                <a:cs typeface="Arial Narrow"/>
              </a:rPr>
              <a:t>ne</a:t>
            </a:r>
            <a:r>
              <a:rPr lang="en-US" sz="1050" spc="10" dirty="0">
                <a:latin typeface="+mn-lt"/>
                <a:cs typeface="Arial Narrow"/>
              </a:rPr>
              <a:t>r</a:t>
            </a:r>
            <a:r>
              <a:rPr lang="en-US" sz="1050" dirty="0">
                <a:latin typeface="+mn-lt"/>
                <a:cs typeface="Arial Narrow"/>
              </a:rPr>
              <a:t>sh</a:t>
            </a:r>
            <a:r>
              <a:rPr lang="en-US" sz="1050" spc="-10" dirty="0">
                <a:latin typeface="+mn-lt"/>
                <a:cs typeface="Arial Narrow"/>
              </a:rPr>
              <a:t>i</a:t>
            </a:r>
            <a:r>
              <a:rPr lang="en-US" sz="1050" dirty="0">
                <a:latin typeface="+mn-lt"/>
                <a:cs typeface="Arial Narrow"/>
              </a:rPr>
              <a:t>p. </a:t>
            </a:r>
            <a:r>
              <a:rPr lang="en-US" sz="1050" spc="-10" dirty="0">
                <a:latin typeface="+mn-lt"/>
                <a:cs typeface="Arial Narrow"/>
              </a:rPr>
              <a:t>'"</a:t>
            </a:r>
            <a:r>
              <a:rPr lang="en-US" sz="1050" spc="-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w</a:t>
            </a:r>
            <a:r>
              <a:rPr lang="en-US" sz="1050" dirty="0">
                <a:latin typeface="+mn-lt"/>
                <a:cs typeface="Arial Narrow"/>
              </a:rPr>
              <a:t>o</a:t>
            </a:r>
            <a:r>
              <a:rPr lang="en-US" sz="1050" spc="10" dirty="0">
                <a:latin typeface="+mn-lt"/>
                <a:cs typeface="Arial Narrow"/>
              </a:rPr>
              <a:t>r</a:t>
            </a:r>
            <a:r>
              <a:rPr lang="en-US" sz="1050" dirty="0">
                <a:latin typeface="+mn-lt"/>
                <a:cs typeface="Arial Narrow"/>
              </a:rPr>
              <a:t>k</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60" dirty="0">
                <a:latin typeface="+mn-lt"/>
                <a:cs typeface="Arial Narrow"/>
              </a:rPr>
              <a:t> </a:t>
            </a:r>
            <a:r>
              <a:rPr lang="en-US" sz="1050" dirty="0">
                <a:latin typeface="+mn-lt"/>
                <a:cs typeface="Arial Narrow"/>
              </a:rPr>
              <a:t>now</a:t>
            </a:r>
          </a:p>
          <a:p>
            <a:pPr marL="12700">
              <a:lnSpc>
                <a:spcPct val="100000"/>
              </a:lnSpc>
            </a:pPr>
            <a:r>
              <a:rPr lang="en-US" sz="1050" spc="10" dirty="0">
                <a:latin typeface="+mn-lt"/>
                <a:cs typeface="Arial Narrow"/>
              </a:rPr>
              <a:t>-</a:t>
            </a:r>
            <a:r>
              <a:rPr lang="en-US" sz="1050" dirty="0">
                <a:latin typeface="+mn-lt"/>
                <a:cs typeface="Arial Narrow"/>
              </a:rPr>
              <a:t>-</a:t>
            </a:r>
            <a:r>
              <a:rPr lang="en-US" sz="1050" spc="45"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r</a:t>
            </a:r>
            <a:r>
              <a:rPr lang="en-US" sz="1050" dirty="0">
                <a:latin typeface="+mn-lt"/>
                <a:cs typeface="Arial Narrow"/>
              </a:rPr>
              <a:t>obo</a:t>
            </a:r>
            <a:r>
              <a:rPr lang="en-US" sz="1050" spc="-15" dirty="0">
                <a:latin typeface="+mn-lt"/>
                <a:cs typeface="Arial Narrow"/>
              </a:rPr>
              <a:t>t</a:t>
            </a:r>
            <a:r>
              <a:rPr lang="en-US" sz="1050" spc="-10" dirty="0">
                <a:latin typeface="+mn-lt"/>
                <a:cs typeface="Arial Narrow"/>
              </a:rPr>
              <a:t>i</a:t>
            </a:r>
            <a:r>
              <a:rPr lang="en-US" sz="1050" dirty="0">
                <a:latin typeface="+mn-lt"/>
                <a:cs typeface="Arial Narrow"/>
              </a:rPr>
              <a:t>cs</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35" dirty="0">
                <a:latin typeface="+mn-lt"/>
                <a:cs typeface="Arial Narrow"/>
              </a:rPr>
              <a:t> </a:t>
            </a:r>
            <a:r>
              <a:rPr lang="en-US" sz="1050" dirty="0">
                <a:latin typeface="+mn-lt"/>
                <a:cs typeface="Arial Narrow"/>
              </a:rPr>
              <a:t>--</a:t>
            </a:r>
            <a:r>
              <a:rPr lang="en-US" sz="1050" spc="-120" dirty="0">
                <a:latin typeface="+mn-lt"/>
                <a:cs typeface="Arial Narrow"/>
              </a:rPr>
              <a:t> </a:t>
            </a:r>
            <a:r>
              <a:rPr lang="en-US" sz="1050" spc="-10" dirty="0">
                <a:latin typeface="+mn-lt"/>
                <a:cs typeface="Arial Narrow"/>
              </a:rPr>
              <a:t>i</a:t>
            </a:r>
            <a:r>
              <a:rPr lang="en-US" sz="1050" dirty="0">
                <a:latin typeface="+mn-lt"/>
                <a:cs typeface="Arial Narrow"/>
              </a:rPr>
              <a:t>s </a:t>
            </a:r>
            <a:r>
              <a:rPr lang="en-US" sz="1050" spc="-10" dirty="0">
                <a:latin typeface="+mn-lt"/>
                <a:cs typeface="Arial Narrow"/>
              </a:rPr>
              <a:t>w</a:t>
            </a:r>
            <a:r>
              <a:rPr lang="en-US" sz="1050" dirty="0">
                <a:latin typeface="+mn-lt"/>
                <a:cs typeface="Arial Narrow"/>
              </a:rPr>
              <a:t>h</a:t>
            </a:r>
            <a:r>
              <a:rPr lang="en-US" sz="1050" spc="20" dirty="0">
                <a:latin typeface="+mn-lt"/>
                <a:cs typeface="Arial Narrow"/>
              </a:rPr>
              <a:t>a</a:t>
            </a:r>
            <a:r>
              <a:rPr lang="en-US" sz="1050" dirty="0">
                <a:latin typeface="+mn-lt"/>
                <a:cs typeface="Arial Narrow"/>
              </a:rPr>
              <a:t>t </a:t>
            </a:r>
            <a:r>
              <a:rPr lang="en-US" sz="1050" spc="-10" dirty="0">
                <a:latin typeface="+mn-lt"/>
                <a:cs typeface="Arial Narrow"/>
              </a:rPr>
              <a:t>w</a:t>
            </a:r>
            <a:r>
              <a:rPr lang="en-US" sz="1050" spc="2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 go</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to </a:t>
            </a:r>
            <a:r>
              <a:rPr lang="en-US" sz="1050" dirty="0">
                <a:latin typeface="+mn-lt"/>
                <a:cs typeface="Arial Narrow"/>
              </a:rPr>
              <a:t>need</a:t>
            </a:r>
            <a:r>
              <a:rPr lang="en-US" sz="1050" spc="-15" dirty="0">
                <a:latin typeface="+mn-lt"/>
                <a:cs typeface="Arial Narrow"/>
              </a:rPr>
              <a:t> </a:t>
            </a:r>
            <a:r>
              <a:rPr lang="en-US" sz="1050" spc="5" dirty="0">
                <a:latin typeface="+mn-lt"/>
                <a:cs typeface="Arial Narrow"/>
              </a:rPr>
              <a:t>………………</a:t>
            </a:r>
            <a:r>
              <a:rPr lang="en-US" sz="1050" spc="-20" dirty="0">
                <a:latin typeface="+mn-lt"/>
                <a:cs typeface="Arial Narrow"/>
              </a:rPr>
              <a:t>…</a:t>
            </a:r>
            <a:r>
              <a:rPr lang="en-US" sz="1050" spc="5" dirty="0">
                <a:latin typeface="+mn-lt"/>
                <a:cs typeface="Arial Narrow"/>
              </a:rPr>
              <a:t>…</a:t>
            </a:r>
            <a:r>
              <a:rPr lang="en-US" sz="1050" spc="-15" dirty="0">
                <a:latin typeface="+mn-lt"/>
                <a:cs typeface="Arial Narrow"/>
              </a:rPr>
              <a:t>..</a:t>
            </a:r>
            <a:endParaRPr lang="en-US" sz="1050" dirty="0">
              <a:latin typeface="+mn-lt"/>
              <a:cs typeface="Arial Narrow"/>
            </a:endParaRPr>
          </a:p>
        </p:txBody>
      </p:sp>
      <p:sp>
        <p:nvSpPr>
          <p:cNvPr id="10" name="object 8">
            <a:extLst>
              <a:ext uri="{FF2B5EF4-FFF2-40B4-BE49-F238E27FC236}">
                <a16:creationId xmlns:a16="http://schemas.microsoft.com/office/drawing/2014/main" id="{0B2A15ED-D37C-9C41-BE0C-3F8384AB4480}"/>
              </a:ext>
            </a:extLst>
          </p:cNvPr>
          <p:cNvSpPr txBox="1"/>
          <p:nvPr/>
        </p:nvSpPr>
        <p:spPr>
          <a:xfrm>
            <a:off x="289401" y="6166446"/>
            <a:ext cx="1555750" cy="276999"/>
          </a:xfrm>
          <a:prstGeom prst="rect">
            <a:avLst/>
          </a:prstGeom>
        </p:spPr>
        <p:txBody>
          <a:bodyPr vert="horz" wrap="square" lIns="0" tIns="0" rIns="0" bIns="0" rtlCol="0">
            <a:spAutoFit/>
          </a:bodyPr>
          <a:lstStyle/>
          <a:p>
            <a:pPr marL="12700">
              <a:lnSpc>
                <a:spcPct val="100000"/>
              </a:lnSpc>
            </a:pPr>
            <a:r>
              <a:rPr sz="1800" b="1" spc="-5" dirty="0">
                <a:solidFill>
                  <a:srgbClr val="3366FF"/>
                </a:solidFill>
                <a:latin typeface="Arial"/>
                <a:cs typeface="Arial"/>
              </a:rPr>
              <a:t>B</a:t>
            </a:r>
            <a:r>
              <a:rPr sz="1800" b="1" dirty="0">
                <a:solidFill>
                  <a:srgbClr val="3366FF"/>
                </a:solidFill>
                <a:latin typeface="Arial"/>
                <a:cs typeface="Arial"/>
              </a:rPr>
              <a:t>ig</a:t>
            </a:r>
            <a:r>
              <a:rPr sz="1800" b="1" spc="5" dirty="0">
                <a:solidFill>
                  <a:srgbClr val="3366FF"/>
                </a:solidFill>
                <a:latin typeface="Arial"/>
                <a:cs typeface="Arial"/>
              </a:rPr>
              <a:t> </a:t>
            </a:r>
            <a:r>
              <a:rPr sz="1800" b="1" dirty="0">
                <a:solidFill>
                  <a:srgbClr val="3366FF"/>
                </a:solidFill>
                <a:latin typeface="Arial"/>
                <a:cs typeface="Arial"/>
              </a:rPr>
              <a:t>do</a:t>
            </a:r>
            <a:r>
              <a:rPr sz="1800" b="1" spc="5" dirty="0">
                <a:solidFill>
                  <a:srgbClr val="3366FF"/>
                </a:solidFill>
                <a:latin typeface="Arial"/>
                <a:cs typeface="Arial"/>
              </a:rPr>
              <a:t>c</a:t>
            </a:r>
            <a:r>
              <a:rPr sz="1800" b="1" dirty="0">
                <a:solidFill>
                  <a:srgbClr val="3366FF"/>
                </a:solidFill>
                <a:latin typeface="Arial"/>
                <a:cs typeface="Arial"/>
              </a:rPr>
              <a:t>u</a:t>
            </a:r>
            <a:r>
              <a:rPr sz="1800" b="1" spc="5" dirty="0">
                <a:solidFill>
                  <a:srgbClr val="3366FF"/>
                </a:solidFill>
                <a:latin typeface="Arial"/>
                <a:cs typeface="Arial"/>
              </a:rPr>
              <a:t>me</a:t>
            </a:r>
            <a:r>
              <a:rPr sz="1800" b="1" dirty="0">
                <a:solidFill>
                  <a:srgbClr val="3366FF"/>
                </a:solidFill>
                <a:latin typeface="Arial"/>
                <a:cs typeface="Arial"/>
              </a:rPr>
              <a:t>nt</a:t>
            </a:r>
            <a:endParaRPr sz="1800" dirty="0">
              <a:solidFill>
                <a:srgbClr val="3366FF"/>
              </a:solidFill>
              <a:latin typeface="Arial"/>
              <a:cs typeface="Arial"/>
            </a:endParaRPr>
          </a:p>
        </p:txBody>
      </p:sp>
      <p:sp>
        <p:nvSpPr>
          <p:cNvPr id="2" name="Slide Number Placeholder 1">
            <a:extLst>
              <a:ext uri="{FF2B5EF4-FFF2-40B4-BE49-F238E27FC236}">
                <a16:creationId xmlns:a16="http://schemas.microsoft.com/office/drawing/2014/main" id="{A088E1A2-872A-1442-B3C0-C75B0788CB10}"/>
              </a:ext>
            </a:extLst>
          </p:cNvPr>
          <p:cNvSpPr>
            <a:spLocks noGrp="1"/>
          </p:cNvSpPr>
          <p:nvPr>
            <p:ph type="sldNum" sz="quarter" idx="12"/>
          </p:nvPr>
        </p:nvSpPr>
        <p:spPr/>
        <p:txBody>
          <a:bodyPr/>
          <a:lstStyle/>
          <a:p>
            <a:pPr>
              <a:defRPr/>
            </a:pPr>
            <a:fld id="{29BF1C62-8831-3249-A433-009753E34508}" type="slidenum">
              <a:rPr lang="en-US" smtClean="0"/>
              <a:pPr>
                <a:defRPr/>
              </a:pPr>
              <a:t>44</a:t>
            </a:fld>
            <a:endParaRPr lang="en-US"/>
          </a:p>
        </p:txBody>
      </p:sp>
    </p:spTree>
    <p:extLst>
      <p:ext uri="{BB962C8B-B14F-4D97-AF65-F5344CB8AC3E}">
        <p14:creationId xmlns:p14="http://schemas.microsoft.com/office/powerpoint/2010/main" val="3772897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300DA776-7668-ED4B-907A-0DD9565C4BBE}"/>
              </a:ext>
            </a:extLst>
          </p:cNvPr>
          <p:cNvSpPr/>
          <p:nvPr/>
        </p:nvSpPr>
        <p:spPr>
          <a:xfrm>
            <a:off x="228600" y="3124199"/>
            <a:ext cx="1710690" cy="2971901"/>
          </a:xfrm>
          <a:custGeom>
            <a:avLst/>
            <a:gdLst/>
            <a:ahLst/>
            <a:cxnLst/>
            <a:rect l="l" t="t" r="r" b="b"/>
            <a:pathLst>
              <a:path w="1600200" h="2627629">
                <a:moveTo>
                  <a:pt x="0" y="0"/>
                </a:moveTo>
                <a:lnTo>
                  <a:pt x="1600200" y="0"/>
                </a:lnTo>
                <a:lnTo>
                  <a:pt x="1600200" y="2627528"/>
                </a:lnTo>
                <a:lnTo>
                  <a:pt x="0" y="2627528"/>
                </a:lnTo>
                <a:lnTo>
                  <a:pt x="0" y="0"/>
                </a:lnTo>
                <a:close/>
              </a:path>
            </a:pathLst>
          </a:custGeom>
          <a:ln w="48006">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C32C89FA-567A-0C4C-B6B0-B2D32410ABF7}"/>
              </a:ext>
            </a:extLst>
          </p:cNvPr>
          <p:cNvSpPr txBox="1"/>
          <p:nvPr/>
        </p:nvSpPr>
        <p:spPr>
          <a:xfrm>
            <a:off x="322738" y="3236696"/>
            <a:ext cx="1522413" cy="2746906"/>
          </a:xfrm>
          <a:prstGeom prst="rect">
            <a:avLst/>
          </a:prstGeom>
        </p:spPr>
        <p:txBody>
          <a:bodyPr vert="horz" wrap="square" lIns="0" tIns="0" rIns="0" bIns="0" rtlCol="0">
            <a:spAutoFit/>
          </a:bodyPr>
          <a:lstStyle/>
          <a:p>
            <a:pPr marL="12700" marR="5080">
              <a:lnSpc>
                <a:spcPct val="100000"/>
              </a:lnSpc>
            </a:pPr>
            <a:r>
              <a:rPr sz="1050" spc="-5" dirty="0">
                <a:latin typeface="+mn-lt"/>
                <a:cs typeface="Arial Narrow"/>
              </a:rPr>
              <a:t>T</a:t>
            </a:r>
            <a:r>
              <a:rPr sz="1050" dirty="0">
                <a:latin typeface="+mn-lt"/>
                <a:cs typeface="Arial Narrow"/>
              </a:rPr>
              <a:t>he</a:t>
            </a:r>
            <a:r>
              <a:rPr sz="1050" spc="60" dirty="0">
                <a:latin typeface="+mn-lt"/>
                <a:cs typeface="Arial Narrow"/>
              </a:rPr>
              <a:t> </a:t>
            </a:r>
            <a:r>
              <a:rPr sz="1050" dirty="0">
                <a:latin typeface="+mn-lt"/>
                <a:cs typeface="Arial Narrow"/>
              </a:rPr>
              <a:t>c</a:t>
            </a:r>
            <a:r>
              <a:rPr sz="1050" spc="10" dirty="0">
                <a:latin typeface="+mn-lt"/>
                <a:cs typeface="Arial Narrow"/>
              </a:rPr>
              <a:t>r</a:t>
            </a:r>
            <a:r>
              <a:rPr sz="1050" dirty="0">
                <a:latin typeface="+mn-lt"/>
                <a:cs typeface="Arial Narrow"/>
              </a:rPr>
              <a:t>ew</a:t>
            </a:r>
            <a:r>
              <a:rPr lang="en-US" sz="1050" dirty="0">
                <a:latin typeface="+mn-lt"/>
                <a:cs typeface="Arial Narrow"/>
              </a:rPr>
              <a:t> </a:t>
            </a:r>
            <a:r>
              <a:rPr sz="1050" dirty="0">
                <a:latin typeface="+mn-lt"/>
                <a:cs typeface="Arial Narrow"/>
              </a:rPr>
              <a:t>of</a:t>
            </a:r>
            <a:r>
              <a:rPr lang="en-US" sz="1050" dirty="0">
                <a:latin typeface="+mn-lt"/>
                <a:cs typeface="Arial Narrow"/>
              </a:rPr>
              <a:t> </a:t>
            </a:r>
            <a:r>
              <a:rPr sz="1050" spc="-15" dirty="0">
                <a:latin typeface="+mn-lt"/>
                <a:cs typeface="Arial Narrow"/>
              </a:rPr>
              <a:t>t</a:t>
            </a:r>
            <a:r>
              <a:rPr sz="1050" dirty="0">
                <a:latin typeface="+mn-lt"/>
                <a:cs typeface="Arial Narrow"/>
              </a:rPr>
              <a:t>he space</a:t>
            </a:r>
            <a:r>
              <a:rPr lang="en-US" sz="1050" dirty="0">
                <a:latin typeface="+mn-lt"/>
                <a:cs typeface="Arial Narrow"/>
              </a:rPr>
              <a:t> </a:t>
            </a:r>
            <a:r>
              <a:rPr sz="1050" dirty="0">
                <a:latin typeface="+mn-lt"/>
                <a:cs typeface="Arial Narrow"/>
              </a:rPr>
              <a:t>shu</a:t>
            </a:r>
            <a:r>
              <a:rPr sz="1050" spc="-15" dirty="0">
                <a:latin typeface="+mn-lt"/>
                <a:cs typeface="Arial Narrow"/>
              </a:rPr>
              <a:t>tt</a:t>
            </a:r>
            <a:r>
              <a:rPr sz="1050" spc="-10" dirty="0">
                <a:latin typeface="+mn-lt"/>
                <a:cs typeface="Arial Narrow"/>
              </a:rPr>
              <a:t>l</a:t>
            </a:r>
            <a:r>
              <a:rPr sz="1050" dirty="0">
                <a:latin typeface="+mn-lt"/>
                <a:cs typeface="Arial Narrow"/>
              </a:rPr>
              <a:t>e </a:t>
            </a:r>
            <a:r>
              <a:rPr sz="1050" spc="-5" dirty="0">
                <a:latin typeface="+mn-lt"/>
                <a:cs typeface="Arial Narrow"/>
              </a:rPr>
              <a:t>E</a:t>
            </a:r>
            <a:r>
              <a:rPr sz="1050" dirty="0">
                <a:latin typeface="+mn-lt"/>
                <a:cs typeface="Arial Narrow"/>
              </a:rPr>
              <a:t>ndeavor</a:t>
            </a:r>
            <a:r>
              <a:rPr lang="en-US" sz="1050" dirty="0">
                <a:latin typeface="+mn-lt"/>
                <a:cs typeface="Arial Narrow"/>
              </a:rPr>
              <a:t> </a:t>
            </a:r>
            <a:r>
              <a:rPr sz="1050" spc="10" dirty="0">
                <a:latin typeface="+mn-lt"/>
                <a:cs typeface="Arial Narrow"/>
              </a:rPr>
              <a:t>r</a:t>
            </a:r>
            <a:r>
              <a:rPr sz="1050" spc="-25" dirty="0">
                <a:latin typeface="+mn-lt"/>
                <a:cs typeface="Arial Narrow"/>
              </a:rPr>
              <a:t>e</a:t>
            </a:r>
            <a:r>
              <a:rPr sz="1050" dirty="0">
                <a:latin typeface="+mn-lt"/>
                <a:cs typeface="Arial Narrow"/>
              </a:rPr>
              <a:t>cen</a:t>
            </a:r>
            <a:r>
              <a:rPr sz="1050" spc="-15" dirty="0">
                <a:latin typeface="+mn-lt"/>
                <a:cs typeface="Arial Narrow"/>
              </a:rPr>
              <a:t>t</a:t>
            </a:r>
            <a:r>
              <a:rPr sz="1050" spc="-10" dirty="0">
                <a:latin typeface="+mn-lt"/>
                <a:cs typeface="Arial Narrow"/>
              </a:rPr>
              <a:t>l</a:t>
            </a:r>
            <a:r>
              <a:rPr sz="1050" dirty="0">
                <a:latin typeface="+mn-lt"/>
                <a:cs typeface="Arial Narrow"/>
              </a:rPr>
              <a:t>y </a:t>
            </a:r>
            <a:r>
              <a:rPr sz="1050" spc="10" dirty="0">
                <a:latin typeface="+mn-lt"/>
                <a:cs typeface="Arial Narrow"/>
              </a:rPr>
              <a:t>r</a:t>
            </a:r>
            <a:r>
              <a:rPr sz="1050" dirty="0">
                <a:latin typeface="+mn-lt"/>
                <a:cs typeface="Arial Narrow"/>
              </a:rPr>
              <a:t>e</a:t>
            </a:r>
            <a:r>
              <a:rPr sz="1050" spc="-15" dirty="0">
                <a:latin typeface="+mn-lt"/>
                <a:cs typeface="Arial Narrow"/>
              </a:rPr>
              <a:t>t</a:t>
            </a:r>
            <a:r>
              <a:rPr sz="1050" dirty="0">
                <a:latin typeface="+mn-lt"/>
                <a:cs typeface="Arial Narrow"/>
              </a:rPr>
              <a:t>u</a:t>
            </a:r>
            <a:r>
              <a:rPr sz="1050" spc="10" dirty="0">
                <a:latin typeface="+mn-lt"/>
                <a:cs typeface="Arial Narrow"/>
              </a:rPr>
              <a:t>r</a:t>
            </a:r>
            <a:r>
              <a:rPr sz="1050" dirty="0">
                <a:latin typeface="+mn-lt"/>
                <a:cs typeface="Arial Narrow"/>
              </a:rPr>
              <a:t>ned</a:t>
            </a:r>
            <a:r>
              <a:rPr lang="en-US" sz="1050" dirty="0">
                <a:latin typeface="+mn-lt"/>
                <a:cs typeface="Arial Narrow"/>
              </a:rPr>
              <a:t> </a:t>
            </a:r>
            <a:r>
              <a:rPr sz="1050" spc="-15" dirty="0">
                <a:latin typeface="+mn-lt"/>
                <a:cs typeface="Arial Narrow"/>
              </a:rPr>
              <a:t>t</a:t>
            </a:r>
            <a:r>
              <a:rPr sz="1050" dirty="0">
                <a:latin typeface="+mn-lt"/>
                <a:cs typeface="Arial Narrow"/>
              </a:rPr>
              <a:t>o</a:t>
            </a:r>
            <a:r>
              <a:rPr sz="1050" spc="40" dirty="0">
                <a:latin typeface="+mn-lt"/>
                <a:cs typeface="Arial Narrow"/>
              </a:rPr>
              <a:t> </a:t>
            </a:r>
            <a:r>
              <a:rPr sz="1050" spc="-5" dirty="0">
                <a:latin typeface="+mn-lt"/>
                <a:cs typeface="Arial Narrow"/>
              </a:rPr>
              <a:t>E</a:t>
            </a:r>
            <a:r>
              <a:rPr sz="1050" dirty="0">
                <a:latin typeface="+mn-lt"/>
                <a:cs typeface="Arial Narrow"/>
              </a:rPr>
              <a:t>a</a:t>
            </a:r>
            <a:r>
              <a:rPr sz="1050" spc="10" dirty="0">
                <a:latin typeface="+mn-lt"/>
                <a:cs typeface="Arial Narrow"/>
              </a:rPr>
              <a:t>r</a:t>
            </a:r>
            <a:r>
              <a:rPr sz="1050" spc="-15" dirty="0">
                <a:latin typeface="+mn-lt"/>
                <a:cs typeface="Arial Narrow"/>
              </a:rPr>
              <a:t>t</a:t>
            </a:r>
            <a:r>
              <a:rPr sz="1050" dirty="0">
                <a:latin typeface="+mn-lt"/>
                <a:cs typeface="Arial Narrow"/>
              </a:rPr>
              <a:t>h as</a:t>
            </a:r>
            <a:r>
              <a:rPr lang="en-US" sz="1050" dirty="0">
                <a:latin typeface="+mn-lt"/>
                <a:cs typeface="Arial Narrow"/>
              </a:rPr>
              <a:t> </a:t>
            </a:r>
            <a:r>
              <a:rPr sz="1050" dirty="0">
                <a:latin typeface="+mn-lt"/>
                <a:cs typeface="Arial Narrow"/>
              </a:rPr>
              <a:t>a</a:t>
            </a:r>
            <a:r>
              <a:rPr sz="1050" spc="-10" dirty="0">
                <a:latin typeface="+mn-lt"/>
                <a:cs typeface="Arial Narrow"/>
              </a:rPr>
              <a:t>m</a:t>
            </a:r>
            <a:r>
              <a:rPr sz="1050" dirty="0">
                <a:latin typeface="+mn-lt"/>
                <a:cs typeface="Arial Narrow"/>
              </a:rPr>
              <a:t>bassad</a:t>
            </a:r>
            <a:r>
              <a:rPr sz="1050" spc="-25" dirty="0">
                <a:latin typeface="+mn-lt"/>
                <a:cs typeface="Arial Narrow"/>
              </a:rPr>
              <a:t>o</a:t>
            </a:r>
            <a:r>
              <a:rPr sz="1050" spc="10" dirty="0">
                <a:latin typeface="+mn-lt"/>
                <a:cs typeface="Arial Narrow"/>
              </a:rPr>
              <a:t>r</a:t>
            </a:r>
            <a:r>
              <a:rPr sz="1050" dirty="0">
                <a:latin typeface="+mn-lt"/>
                <a:cs typeface="Arial Narrow"/>
              </a:rPr>
              <a:t>s,</a:t>
            </a:r>
            <a:r>
              <a:rPr lang="en-US" sz="1050" spc="-25" dirty="0">
                <a:latin typeface="+mn-lt"/>
                <a:cs typeface="Arial Narrow"/>
              </a:rPr>
              <a:t> </a:t>
            </a:r>
            <a:r>
              <a:rPr sz="1050" dirty="0">
                <a:latin typeface="+mn-lt"/>
                <a:cs typeface="Arial Narrow"/>
              </a:rPr>
              <a:t>ha</a:t>
            </a:r>
            <a:r>
              <a:rPr sz="1050" spc="10" dirty="0">
                <a:latin typeface="+mn-lt"/>
                <a:cs typeface="Arial Narrow"/>
              </a:rPr>
              <a:t>r</a:t>
            </a:r>
            <a:r>
              <a:rPr sz="1050" dirty="0">
                <a:latin typeface="+mn-lt"/>
                <a:cs typeface="Arial Narrow"/>
              </a:rPr>
              <a:t>b</a:t>
            </a:r>
            <a:r>
              <a:rPr sz="1050" spc="-10" dirty="0">
                <a:latin typeface="+mn-lt"/>
                <a:cs typeface="Arial Narrow"/>
              </a:rPr>
              <a:t>i</a:t>
            </a:r>
            <a:r>
              <a:rPr sz="1050" dirty="0">
                <a:latin typeface="+mn-lt"/>
                <a:cs typeface="Arial Narrow"/>
              </a:rPr>
              <a:t>ng</a:t>
            </a:r>
            <a:r>
              <a:rPr sz="1050" spc="-25" dirty="0">
                <a:latin typeface="+mn-lt"/>
                <a:cs typeface="Arial Narrow"/>
              </a:rPr>
              <a:t>e</a:t>
            </a:r>
            <a:r>
              <a:rPr sz="1050" spc="10" dirty="0">
                <a:latin typeface="+mn-lt"/>
                <a:cs typeface="Arial Narrow"/>
              </a:rPr>
              <a:t>r</a:t>
            </a:r>
            <a:r>
              <a:rPr sz="1050" dirty="0">
                <a:latin typeface="+mn-lt"/>
                <a:cs typeface="Arial Narrow"/>
              </a:rPr>
              <a:t>s</a:t>
            </a:r>
            <a:r>
              <a:rPr lang="en-US" sz="1050" spc="-10" dirty="0">
                <a:latin typeface="+mn-lt"/>
                <a:cs typeface="Arial Narrow"/>
              </a:rPr>
              <a:t> </a:t>
            </a:r>
            <a:r>
              <a:rPr sz="1050" dirty="0">
                <a:latin typeface="+mn-lt"/>
                <a:cs typeface="Arial Narrow"/>
              </a:rPr>
              <a:t>of</a:t>
            </a:r>
            <a:r>
              <a:rPr lang="en-US" sz="1050" dirty="0">
                <a:latin typeface="+mn-lt"/>
                <a:cs typeface="Arial Narrow"/>
              </a:rPr>
              <a:t> </a:t>
            </a:r>
            <a:r>
              <a:rPr sz="1050" dirty="0">
                <a:latin typeface="+mn-lt"/>
                <a:cs typeface="Arial Narrow"/>
              </a:rPr>
              <a:t>a</a:t>
            </a:r>
            <a:r>
              <a:rPr lang="en-US" sz="1050" dirty="0">
                <a:latin typeface="+mn-lt"/>
                <a:cs typeface="Arial Narrow"/>
              </a:rPr>
              <a:t> </a:t>
            </a:r>
            <a:r>
              <a:rPr sz="1050" dirty="0">
                <a:latin typeface="+mn-lt"/>
                <a:cs typeface="Arial Narrow"/>
              </a:rPr>
              <a:t>new e</a:t>
            </a:r>
            <a:r>
              <a:rPr sz="1050" spc="10" dirty="0">
                <a:latin typeface="+mn-lt"/>
                <a:cs typeface="Arial Narrow"/>
              </a:rPr>
              <a:t>r</a:t>
            </a:r>
            <a:r>
              <a:rPr sz="1050" dirty="0">
                <a:latin typeface="+mn-lt"/>
                <a:cs typeface="Arial Narrow"/>
              </a:rPr>
              <a:t>a of space</a:t>
            </a:r>
            <a:r>
              <a:rPr lang="en-US" sz="1050" dirty="0">
                <a:latin typeface="+mn-lt"/>
                <a:cs typeface="Arial Narrow"/>
              </a:rPr>
              <a:t> </a:t>
            </a:r>
            <a:r>
              <a:rPr sz="1050" dirty="0">
                <a:latin typeface="+mn-lt"/>
                <a:cs typeface="Arial Narrow"/>
              </a:rPr>
              <a:t>exp</a:t>
            </a:r>
            <a:r>
              <a:rPr sz="1050" spc="-10" dirty="0">
                <a:latin typeface="+mn-lt"/>
                <a:cs typeface="Arial Narrow"/>
              </a:rPr>
              <a:t>l</a:t>
            </a:r>
            <a:r>
              <a:rPr sz="1050" dirty="0">
                <a:latin typeface="+mn-lt"/>
                <a:cs typeface="Arial Narrow"/>
              </a:rPr>
              <a:t>o</a:t>
            </a:r>
            <a:r>
              <a:rPr sz="1050" spc="10" dirty="0">
                <a:latin typeface="+mn-lt"/>
                <a:cs typeface="Arial Narrow"/>
              </a:rPr>
              <a:t>r</a:t>
            </a:r>
            <a:r>
              <a:rPr sz="1050" dirty="0">
                <a:latin typeface="+mn-lt"/>
                <a:cs typeface="Arial Narrow"/>
              </a:rPr>
              <a:t>a</a:t>
            </a:r>
            <a:r>
              <a:rPr sz="1050" spc="-15" dirty="0">
                <a:latin typeface="+mn-lt"/>
                <a:cs typeface="Arial Narrow"/>
              </a:rPr>
              <a:t>t</a:t>
            </a:r>
            <a:r>
              <a:rPr sz="1050" spc="-10" dirty="0">
                <a:latin typeface="+mn-lt"/>
                <a:cs typeface="Arial Narrow"/>
              </a:rPr>
              <a:t>i</a:t>
            </a:r>
            <a:r>
              <a:rPr sz="1050" dirty="0">
                <a:latin typeface="+mn-lt"/>
                <a:cs typeface="Arial Narrow"/>
              </a:rPr>
              <a:t>on</a:t>
            </a:r>
            <a:r>
              <a:rPr lang="en-US" sz="1050" dirty="0">
                <a:latin typeface="+mn-lt"/>
                <a:cs typeface="Arial Narrow"/>
              </a:rPr>
              <a:t>. </a:t>
            </a:r>
            <a:r>
              <a:rPr sz="1050" spc="-5" dirty="0">
                <a:latin typeface="+mn-lt"/>
                <a:cs typeface="Arial Narrow"/>
              </a:rPr>
              <a:t>S</a:t>
            </a:r>
            <a:r>
              <a:rPr sz="1050" dirty="0">
                <a:latin typeface="+mn-lt"/>
                <a:cs typeface="Arial Narrow"/>
              </a:rPr>
              <a:t>c</a:t>
            </a:r>
            <a:r>
              <a:rPr sz="1050" spc="-10" dirty="0">
                <a:latin typeface="+mn-lt"/>
                <a:cs typeface="Arial Narrow"/>
              </a:rPr>
              <a:t>i</a:t>
            </a:r>
            <a:r>
              <a:rPr sz="1050" dirty="0">
                <a:latin typeface="+mn-lt"/>
                <a:cs typeface="Arial Narrow"/>
              </a:rPr>
              <a:t>en</a:t>
            </a:r>
            <a:r>
              <a:rPr sz="1050" spc="-15" dirty="0">
                <a:latin typeface="+mn-lt"/>
                <a:cs typeface="Arial Narrow"/>
              </a:rPr>
              <a:t>t</a:t>
            </a:r>
            <a:r>
              <a:rPr sz="1050" spc="-10" dirty="0">
                <a:latin typeface="+mn-lt"/>
                <a:cs typeface="Arial Narrow"/>
              </a:rPr>
              <a:t>i</a:t>
            </a:r>
            <a:r>
              <a:rPr sz="1050" dirty="0">
                <a:latin typeface="+mn-lt"/>
                <a:cs typeface="Arial Narrow"/>
              </a:rPr>
              <a:t>s</a:t>
            </a:r>
            <a:r>
              <a:rPr sz="1050" spc="-15" dirty="0">
                <a:latin typeface="+mn-lt"/>
                <a:cs typeface="Arial Narrow"/>
              </a:rPr>
              <a:t>t</a:t>
            </a:r>
            <a:r>
              <a:rPr sz="1050" dirty="0">
                <a:latin typeface="+mn-lt"/>
                <a:cs typeface="Arial Narrow"/>
              </a:rPr>
              <a:t>s</a:t>
            </a:r>
            <a:r>
              <a:rPr sz="1050" spc="-65" dirty="0">
                <a:latin typeface="+mn-lt"/>
                <a:cs typeface="Arial Narrow"/>
              </a:rPr>
              <a:t> </a:t>
            </a:r>
            <a:r>
              <a:rPr sz="1050" spc="20" dirty="0">
                <a:latin typeface="+mn-lt"/>
                <a:cs typeface="Arial Narrow"/>
              </a:rPr>
              <a:t>at</a:t>
            </a:r>
            <a:r>
              <a:rPr lang="en-US" sz="1050" spc="20" dirty="0">
                <a:latin typeface="+mn-lt"/>
                <a:cs typeface="Arial Narrow"/>
              </a:rPr>
              <a:t> </a:t>
            </a:r>
            <a:r>
              <a:rPr lang="en-US" sz="1050" spc="-10" dirty="0">
                <a:latin typeface="+mn-lt"/>
                <a:cs typeface="Arial Narrow"/>
              </a:rPr>
              <a:t>N</a:t>
            </a:r>
            <a:r>
              <a:rPr lang="en-US" sz="1050" spc="-5" dirty="0">
                <a:latin typeface="+mn-lt"/>
                <a:cs typeface="Arial Narrow"/>
              </a:rPr>
              <a:t>AS</a:t>
            </a:r>
            <a:r>
              <a:rPr lang="en-US" sz="1050" dirty="0">
                <a:latin typeface="+mn-lt"/>
                <a:cs typeface="Arial Narrow"/>
              </a:rPr>
              <a:t>A</a:t>
            </a:r>
            <a:r>
              <a:rPr lang="en-US" sz="1050" spc="-5" dirty="0">
                <a:latin typeface="+mn-lt"/>
                <a:cs typeface="Arial Narrow"/>
              </a:rPr>
              <a:t> </a:t>
            </a:r>
            <a:r>
              <a:rPr lang="en-US" sz="1050" dirty="0">
                <a:latin typeface="+mn-lt"/>
                <a:cs typeface="Arial Narrow"/>
              </a:rPr>
              <a:t>a</a:t>
            </a:r>
            <a:r>
              <a:rPr lang="en-US" sz="1050" spc="10" dirty="0">
                <a:latin typeface="+mn-lt"/>
                <a:cs typeface="Arial Narrow"/>
              </a:rPr>
              <a:t>r</a:t>
            </a:r>
            <a:r>
              <a:rPr lang="en-US" sz="1050" dirty="0">
                <a:latin typeface="+mn-lt"/>
                <a:cs typeface="Arial Narrow"/>
              </a:rPr>
              <a:t>e  say</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a:t>
            </a:r>
            <a:r>
              <a:rPr lang="en-US" sz="1050" dirty="0">
                <a:latin typeface="+mn-lt"/>
                <a:cs typeface="Arial Narrow"/>
              </a:rPr>
              <a:t>hat </a:t>
            </a:r>
            <a:r>
              <a:rPr lang="en-US" sz="1050" spc="-15" dirty="0">
                <a:latin typeface="+mn-lt"/>
                <a:cs typeface="Arial Narrow"/>
              </a:rPr>
              <a:t>t</a:t>
            </a:r>
            <a:r>
              <a:rPr lang="en-US" sz="1050" dirty="0">
                <a:latin typeface="+mn-lt"/>
                <a:cs typeface="Arial Narrow"/>
              </a:rPr>
              <a:t>he </a:t>
            </a:r>
            <a:r>
              <a:rPr lang="en-US" sz="1050" spc="10" dirty="0">
                <a:latin typeface="+mn-lt"/>
                <a:cs typeface="Arial Narrow"/>
              </a:rPr>
              <a:t>r</a:t>
            </a:r>
            <a:r>
              <a:rPr lang="en-US" sz="1050" dirty="0">
                <a:latin typeface="+mn-lt"/>
                <a:cs typeface="Arial Narrow"/>
              </a:rPr>
              <a:t>ecent asse</a:t>
            </a:r>
            <a:r>
              <a:rPr lang="en-US" sz="1050" spc="-10" dirty="0">
                <a:latin typeface="+mn-lt"/>
                <a:cs typeface="Arial Narrow"/>
              </a:rPr>
              <a:t>m</a:t>
            </a:r>
            <a:r>
              <a:rPr lang="en-US" sz="1050" dirty="0">
                <a:latin typeface="+mn-lt"/>
                <a:cs typeface="Arial Narrow"/>
              </a:rPr>
              <a:t>b</a:t>
            </a:r>
            <a:r>
              <a:rPr lang="en-US" sz="1050" spc="-10" dirty="0">
                <a:latin typeface="+mn-lt"/>
                <a:cs typeface="Arial Narrow"/>
              </a:rPr>
              <a:t>l</a:t>
            </a:r>
            <a:r>
              <a:rPr lang="en-US" sz="1050" dirty="0">
                <a:latin typeface="+mn-lt"/>
                <a:cs typeface="Arial Narrow"/>
              </a:rPr>
              <a:t>y of </a:t>
            </a:r>
            <a:r>
              <a:rPr lang="en-US" sz="1050" spc="-15" dirty="0">
                <a:latin typeface="+mn-lt"/>
                <a:cs typeface="Arial Narrow"/>
              </a:rPr>
              <a:t>t</a:t>
            </a:r>
            <a:r>
              <a:rPr lang="en-US" sz="1050" dirty="0">
                <a:latin typeface="+mn-lt"/>
                <a:cs typeface="Arial Narrow"/>
              </a:rPr>
              <a:t>he </a:t>
            </a:r>
            <a:r>
              <a:rPr lang="en-US" sz="1050" spc="-10" dirty="0" err="1">
                <a:latin typeface="+mn-lt"/>
                <a:cs typeface="Arial Narrow"/>
              </a:rPr>
              <a:t>D</a:t>
            </a:r>
            <a:r>
              <a:rPr lang="en-US" sz="1050" dirty="0" err="1">
                <a:latin typeface="+mn-lt"/>
                <a:cs typeface="Arial Narrow"/>
              </a:rPr>
              <a:t>ex</a:t>
            </a:r>
            <a:r>
              <a:rPr lang="en-US" sz="1050" spc="-15" dirty="0" err="1">
                <a:latin typeface="+mn-lt"/>
                <a:cs typeface="Arial Narrow"/>
              </a:rPr>
              <a:t>t</a:t>
            </a:r>
            <a:r>
              <a:rPr lang="en-US" sz="1050" spc="10" dirty="0" err="1">
                <a:latin typeface="+mn-lt"/>
                <a:cs typeface="Arial Narrow"/>
              </a:rPr>
              <a:t>r</a:t>
            </a:r>
            <a:r>
              <a:rPr lang="en-US" sz="1050" dirty="0" err="1">
                <a:latin typeface="+mn-lt"/>
                <a:cs typeface="Arial Narrow"/>
              </a:rPr>
              <a:t>e</a:t>
            </a:r>
            <a:r>
              <a:rPr lang="en-US" sz="1050" spc="-15" dirty="0">
                <a:latin typeface="+mn-lt"/>
                <a:cs typeface="Arial Narrow"/>
              </a:rPr>
              <a:t> </a:t>
            </a:r>
            <a:r>
              <a:rPr lang="en-US" sz="1050" dirty="0">
                <a:latin typeface="+mn-lt"/>
                <a:cs typeface="Arial Narrow"/>
              </a:rPr>
              <a:t>bot</a:t>
            </a:r>
            <a:r>
              <a:rPr lang="en-US" sz="1050" spc="-25" dirty="0">
                <a:latin typeface="+mn-lt"/>
                <a:cs typeface="Arial Narrow"/>
              </a:rPr>
              <a:t> </a:t>
            </a:r>
            <a:r>
              <a:rPr lang="en-US" sz="1050" spc="-10" dirty="0">
                <a:latin typeface="+mn-lt"/>
                <a:cs typeface="Arial Narrow"/>
              </a:rPr>
              <a:t>i</a:t>
            </a:r>
            <a:r>
              <a:rPr lang="en-US" sz="1050" dirty="0">
                <a:latin typeface="+mn-lt"/>
                <a:cs typeface="Arial Narrow"/>
              </a:rPr>
              <a:t>s</a:t>
            </a:r>
            <a:r>
              <a:rPr lang="en-US" sz="1050" spc="-10"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10" dirty="0">
                <a:latin typeface="+mn-lt"/>
                <a:cs typeface="Arial Narrow"/>
              </a:rPr>
              <a:t> </a:t>
            </a:r>
            <a:r>
              <a:rPr lang="en-US" sz="1050" spc="-15" dirty="0">
                <a:latin typeface="+mn-lt"/>
                <a:cs typeface="Arial Narrow"/>
              </a:rPr>
              <a:t>f</a:t>
            </a:r>
            <a:r>
              <a:rPr lang="en-US" sz="1050" spc="-10" dirty="0">
                <a:latin typeface="+mn-lt"/>
                <a:cs typeface="Arial Narrow"/>
              </a:rPr>
              <a:t>i</a:t>
            </a:r>
            <a:r>
              <a:rPr lang="en-US" sz="1050" spc="10" dirty="0">
                <a:latin typeface="+mn-lt"/>
                <a:cs typeface="Arial Narrow"/>
              </a:rPr>
              <a:t>r</a:t>
            </a:r>
            <a:r>
              <a:rPr lang="en-US" sz="1050" dirty="0">
                <a:latin typeface="+mn-lt"/>
                <a:cs typeface="Arial Narrow"/>
              </a:rPr>
              <a:t>st</a:t>
            </a:r>
            <a:r>
              <a:rPr lang="en-US" sz="1050" spc="-25" dirty="0">
                <a:latin typeface="+mn-lt"/>
                <a:cs typeface="Arial Narrow"/>
              </a:rPr>
              <a:t> </a:t>
            </a:r>
            <a:r>
              <a:rPr lang="en-US" sz="1050" dirty="0">
                <a:latin typeface="+mn-lt"/>
                <a:cs typeface="Arial Narrow"/>
              </a:rPr>
              <a:t>s</a:t>
            </a:r>
            <a:r>
              <a:rPr lang="en-US" sz="1050" spc="-15" dirty="0">
                <a:latin typeface="+mn-lt"/>
                <a:cs typeface="Arial Narrow"/>
              </a:rPr>
              <a:t>t</a:t>
            </a:r>
            <a:r>
              <a:rPr lang="en-US" sz="1050" dirty="0">
                <a:latin typeface="+mn-lt"/>
                <a:cs typeface="Arial Narrow"/>
              </a:rPr>
              <a:t>ep</a:t>
            </a:r>
            <a:r>
              <a:rPr lang="en-US" sz="1050" spc="10" dirty="0">
                <a:latin typeface="+mn-lt"/>
                <a:cs typeface="Arial Narrow"/>
              </a:rPr>
              <a:t> </a:t>
            </a:r>
            <a:r>
              <a:rPr lang="en-US" sz="1050" spc="-10" dirty="0">
                <a:latin typeface="+mn-lt"/>
                <a:cs typeface="Arial Narrow"/>
              </a:rPr>
              <a:t>in </a:t>
            </a:r>
            <a:r>
              <a:rPr lang="en-US" sz="1050" dirty="0">
                <a:latin typeface="+mn-lt"/>
                <a:cs typeface="Arial Narrow"/>
              </a:rPr>
              <a:t>a  </a:t>
            </a:r>
            <a:r>
              <a:rPr lang="en-US" sz="1050" spc="85" dirty="0">
                <a:latin typeface="+mn-lt"/>
                <a:cs typeface="Arial Narrow"/>
              </a:rPr>
              <a:t> </a:t>
            </a:r>
            <a:r>
              <a:rPr lang="en-US" sz="1050" spc="-10" dirty="0">
                <a:latin typeface="+mn-lt"/>
                <a:cs typeface="Arial Narrow"/>
              </a:rPr>
              <a:t>l</a:t>
            </a:r>
            <a:r>
              <a:rPr lang="en-US" sz="1050" dirty="0">
                <a:latin typeface="+mn-lt"/>
                <a:cs typeface="Arial Narrow"/>
              </a:rPr>
              <a:t>ong</a:t>
            </a:r>
            <a:r>
              <a:rPr lang="en-US" sz="1050" spc="10" dirty="0">
                <a:latin typeface="+mn-lt"/>
                <a:cs typeface="Arial Narrow"/>
              </a:rPr>
              <a:t>-</a:t>
            </a:r>
            <a:r>
              <a:rPr lang="en-US" sz="1050" spc="-15" dirty="0">
                <a:latin typeface="+mn-lt"/>
                <a:cs typeface="Arial Narrow"/>
              </a:rPr>
              <a:t>t</a:t>
            </a:r>
            <a:r>
              <a:rPr lang="en-US" sz="1050" dirty="0">
                <a:latin typeface="+mn-lt"/>
                <a:cs typeface="Arial Narrow"/>
              </a:rPr>
              <a:t>e</a:t>
            </a:r>
            <a:r>
              <a:rPr lang="en-US" sz="1050" spc="10" dirty="0">
                <a:latin typeface="+mn-lt"/>
                <a:cs typeface="Arial Narrow"/>
              </a:rPr>
              <a:t>r</a:t>
            </a:r>
            <a:r>
              <a:rPr lang="en-US" sz="1050" dirty="0">
                <a:latin typeface="+mn-lt"/>
                <a:cs typeface="Arial Narrow"/>
              </a:rPr>
              <a:t>m space</a:t>
            </a:r>
            <a:r>
              <a:rPr lang="en-US" sz="1050" spc="-15" dirty="0">
                <a:latin typeface="+mn-lt"/>
                <a:cs typeface="Arial Narrow"/>
              </a:rPr>
              <a:t>-</a:t>
            </a:r>
            <a:r>
              <a:rPr lang="en-US" sz="1050" dirty="0">
                <a:latin typeface="+mn-lt"/>
                <a:cs typeface="Arial Narrow"/>
              </a:rPr>
              <a:t>based </a:t>
            </a:r>
            <a:r>
              <a:rPr lang="en-US" sz="1050" spc="-10" dirty="0">
                <a:latin typeface="+mn-lt"/>
                <a:cs typeface="Arial Narrow"/>
              </a:rPr>
              <a:t>m</a:t>
            </a:r>
            <a:r>
              <a:rPr lang="en-US" sz="1050" dirty="0">
                <a:latin typeface="+mn-lt"/>
                <a:cs typeface="Arial Narrow"/>
              </a:rPr>
              <a:t>an</a:t>
            </a:r>
            <a:r>
              <a:rPr lang="en-US" sz="1050" spc="-15" dirty="0">
                <a:latin typeface="+mn-lt"/>
                <a:cs typeface="Arial Narrow"/>
              </a:rPr>
              <a:t>/</a:t>
            </a:r>
            <a:r>
              <a:rPr lang="en-US" sz="1050" spc="-10" dirty="0" err="1">
                <a:latin typeface="+mn-lt"/>
                <a:cs typeface="Arial Narrow"/>
              </a:rPr>
              <a:t>m</a:t>
            </a:r>
            <a:r>
              <a:rPr lang="en-US" sz="1050" dirty="0" err="1">
                <a:latin typeface="+mn-lt"/>
                <a:cs typeface="Arial Narrow"/>
              </a:rPr>
              <a:t>ache</a:t>
            </a:r>
            <a:r>
              <a:rPr lang="en-US" sz="1050" dirty="0">
                <a:latin typeface="+mn-lt"/>
                <a:cs typeface="Arial Narrow"/>
              </a:rPr>
              <a:t> pa</a:t>
            </a:r>
            <a:r>
              <a:rPr lang="en-US" sz="1050" spc="10" dirty="0">
                <a:latin typeface="+mn-lt"/>
                <a:cs typeface="Arial Narrow"/>
              </a:rPr>
              <a:t>r</a:t>
            </a:r>
            <a:r>
              <a:rPr lang="en-US" sz="1050" spc="-15" dirty="0">
                <a:latin typeface="+mn-lt"/>
                <a:cs typeface="Arial Narrow"/>
              </a:rPr>
              <a:t>t</a:t>
            </a:r>
            <a:r>
              <a:rPr lang="en-US" sz="1050" dirty="0">
                <a:latin typeface="+mn-lt"/>
                <a:cs typeface="Arial Narrow"/>
              </a:rPr>
              <a:t>ne</a:t>
            </a:r>
            <a:r>
              <a:rPr lang="en-US" sz="1050" spc="10" dirty="0">
                <a:latin typeface="+mn-lt"/>
                <a:cs typeface="Arial Narrow"/>
              </a:rPr>
              <a:t>r</a:t>
            </a:r>
            <a:r>
              <a:rPr lang="en-US" sz="1050" dirty="0">
                <a:latin typeface="+mn-lt"/>
                <a:cs typeface="Arial Narrow"/>
              </a:rPr>
              <a:t>sh</a:t>
            </a:r>
            <a:r>
              <a:rPr lang="en-US" sz="1050" spc="-10" dirty="0">
                <a:latin typeface="+mn-lt"/>
                <a:cs typeface="Arial Narrow"/>
              </a:rPr>
              <a:t>i</a:t>
            </a:r>
            <a:r>
              <a:rPr lang="en-US" sz="1050" dirty="0">
                <a:latin typeface="+mn-lt"/>
                <a:cs typeface="Arial Narrow"/>
              </a:rPr>
              <a:t>p. </a:t>
            </a:r>
            <a:r>
              <a:rPr lang="en-US" sz="1050" spc="-10" dirty="0">
                <a:latin typeface="+mn-lt"/>
                <a:cs typeface="Arial Narrow"/>
              </a:rPr>
              <a:t>'"</a:t>
            </a:r>
            <a:r>
              <a:rPr lang="en-US" sz="1050" spc="-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w</a:t>
            </a:r>
            <a:r>
              <a:rPr lang="en-US" sz="1050" dirty="0">
                <a:latin typeface="+mn-lt"/>
                <a:cs typeface="Arial Narrow"/>
              </a:rPr>
              <a:t>o</a:t>
            </a:r>
            <a:r>
              <a:rPr lang="en-US" sz="1050" spc="10" dirty="0">
                <a:latin typeface="+mn-lt"/>
                <a:cs typeface="Arial Narrow"/>
              </a:rPr>
              <a:t>r</a:t>
            </a:r>
            <a:r>
              <a:rPr lang="en-US" sz="1050" dirty="0">
                <a:latin typeface="+mn-lt"/>
                <a:cs typeface="Arial Narrow"/>
              </a:rPr>
              <a:t>k</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60" dirty="0">
                <a:latin typeface="+mn-lt"/>
                <a:cs typeface="Arial Narrow"/>
              </a:rPr>
              <a:t> </a:t>
            </a:r>
            <a:r>
              <a:rPr lang="en-US" sz="1050" dirty="0">
                <a:latin typeface="+mn-lt"/>
                <a:cs typeface="Arial Narrow"/>
              </a:rPr>
              <a:t>now</a:t>
            </a:r>
          </a:p>
          <a:p>
            <a:pPr marL="12700">
              <a:lnSpc>
                <a:spcPct val="100000"/>
              </a:lnSpc>
            </a:pPr>
            <a:r>
              <a:rPr lang="en-US" sz="1050" spc="10" dirty="0">
                <a:latin typeface="+mn-lt"/>
                <a:cs typeface="Arial Narrow"/>
              </a:rPr>
              <a:t>-</a:t>
            </a:r>
            <a:r>
              <a:rPr lang="en-US" sz="1050" dirty="0">
                <a:latin typeface="+mn-lt"/>
                <a:cs typeface="Arial Narrow"/>
              </a:rPr>
              <a:t>-</a:t>
            </a:r>
            <a:r>
              <a:rPr lang="en-US" sz="1050" spc="45"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r</a:t>
            </a:r>
            <a:r>
              <a:rPr lang="en-US" sz="1050" dirty="0">
                <a:latin typeface="+mn-lt"/>
                <a:cs typeface="Arial Narrow"/>
              </a:rPr>
              <a:t>obo</a:t>
            </a:r>
            <a:r>
              <a:rPr lang="en-US" sz="1050" spc="-15" dirty="0">
                <a:latin typeface="+mn-lt"/>
                <a:cs typeface="Arial Narrow"/>
              </a:rPr>
              <a:t>t</a:t>
            </a:r>
            <a:r>
              <a:rPr lang="en-US" sz="1050" spc="-10" dirty="0">
                <a:latin typeface="+mn-lt"/>
                <a:cs typeface="Arial Narrow"/>
              </a:rPr>
              <a:t>i</a:t>
            </a:r>
            <a:r>
              <a:rPr lang="en-US" sz="1050" dirty="0">
                <a:latin typeface="+mn-lt"/>
                <a:cs typeface="Arial Narrow"/>
              </a:rPr>
              <a:t>cs</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35" dirty="0">
                <a:latin typeface="+mn-lt"/>
                <a:cs typeface="Arial Narrow"/>
              </a:rPr>
              <a:t> </a:t>
            </a:r>
            <a:r>
              <a:rPr lang="en-US" sz="1050" dirty="0">
                <a:latin typeface="+mn-lt"/>
                <a:cs typeface="Arial Narrow"/>
              </a:rPr>
              <a:t>--</a:t>
            </a:r>
            <a:r>
              <a:rPr lang="en-US" sz="1050" spc="-120" dirty="0">
                <a:latin typeface="+mn-lt"/>
                <a:cs typeface="Arial Narrow"/>
              </a:rPr>
              <a:t> </a:t>
            </a:r>
            <a:r>
              <a:rPr lang="en-US" sz="1050" spc="-10" dirty="0">
                <a:latin typeface="+mn-lt"/>
                <a:cs typeface="Arial Narrow"/>
              </a:rPr>
              <a:t>i</a:t>
            </a:r>
            <a:r>
              <a:rPr lang="en-US" sz="1050" dirty="0">
                <a:latin typeface="+mn-lt"/>
                <a:cs typeface="Arial Narrow"/>
              </a:rPr>
              <a:t>s </a:t>
            </a:r>
            <a:r>
              <a:rPr lang="en-US" sz="1050" spc="-10" dirty="0">
                <a:latin typeface="+mn-lt"/>
                <a:cs typeface="Arial Narrow"/>
              </a:rPr>
              <a:t>w</a:t>
            </a:r>
            <a:r>
              <a:rPr lang="en-US" sz="1050" dirty="0">
                <a:latin typeface="+mn-lt"/>
                <a:cs typeface="Arial Narrow"/>
              </a:rPr>
              <a:t>h</a:t>
            </a:r>
            <a:r>
              <a:rPr lang="en-US" sz="1050" spc="20" dirty="0">
                <a:latin typeface="+mn-lt"/>
                <a:cs typeface="Arial Narrow"/>
              </a:rPr>
              <a:t>a</a:t>
            </a:r>
            <a:r>
              <a:rPr lang="en-US" sz="1050" dirty="0">
                <a:latin typeface="+mn-lt"/>
                <a:cs typeface="Arial Narrow"/>
              </a:rPr>
              <a:t>t </a:t>
            </a:r>
            <a:r>
              <a:rPr lang="en-US" sz="1050" spc="-10" dirty="0">
                <a:latin typeface="+mn-lt"/>
                <a:cs typeface="Arial Narrow"/>
              </a:rPr>
              <a:t>w</a:t>
            </a:r>
            <a:r>
              <a:rPr lang="en-US" sz="1050" spc="2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 go</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to </a:t>
            </a:r>
            <a:r>
              <a:rPr lang="en-US" sz="1050" dirty="0">
                <a:latin typeface="+mn-lt"/>
                <a:cs typeface="Arial Narrow"/>
              </a:rPr>
              <a:t>need</a:t>
            </a:r>
            <a:r>
              <a:rPr lang="en-US" sz="1050" spc="-15" dirty="0">
                <a:latin typeface="+mn-lt"/>
                <a:cs typeface="Arial Narrow"/>
              </a:rPr>
              <a:t> </a:t>
            </a:r>
            <a:r>
              <a:rPr lang="en-US" sz="1050" spc="5" dirty="0">
                <a:latin typeface="+mn-lt"/>
                <a:cs typeface="Arial Narrow"/>
              </a:rPr>
              <a:t>………………</a:t>
            </a:r>
            <a:r>
              <a:rPr lang="en-US" sz="1050" spc="-20" dirty="0">
                <a:latin typeface="+mn-lt"/>
                <a:cs typeface="Arial Narrow"/>
              </a:rPr>
              <a:t>…</a:t>
            </a:r>
            <a:r>
              <a:rPr lang="en-US" sz="1050" spc="5" dirty="0">
                <a:latin typeface="+mn-lt"/>
                <a:cs typeface="Arial Narrow"/>
              </a:rPr>
              <a:t>…</a:t>
            </a:r>
            <a:r>
              <a:rPr lang="en-US" sz="1050" spc="-15" dirty="0">
                <a:latin typeface="+mn-lt"/>
                <a:cs typeface="Arial Narrow"/>
              </a:rPr>
              <a:t>..</a:t>
            </a:r>
            <a:endParaRPr lang="en-US" sz="1050" dirty="0">
              <a:latin typeface="+mn-lt"/>
              <a:cs typeface="Arial Narrow"/>
            </a:endParaRPr>
          </a:p>
        </p:txBody>
      </p:sp>
      <p:sp>
        <p:nvSpPr>
          <p:cNvPr id="10" name="object 8">
            <a:extLst>
              <a:ext uri="{FF2B5EF4-FFF2-40B4-BE49-F238E27FC236}">
                <a16:creationId xmlns:a16="http://schemas.microsoft.com/office/drawing/2014/main" id="{0B2A15ED-D37C-9C41-BE0C-3F8384AB4480}"/>
              </a:ext>
            </a:extLst>
          </p:cNvPr>
          <p:cNvSpPr txBox="1"/>
          <p:nvPr/>
        </p:nvSpPr>
        <p:spPr>
          <a:xfrm>
            <a:off x="289401" y="6166446"/>
            <a:ext cx="1555750" cy="276999"/>
          </a:xfrm>
          <a:prstGeom prst="rect">
            <a:avLst/>
          </a:prstGeom>
        </p:spPr>
        <p:txBody>
          <a:bodyPr vert="horz" wrap="square" lIns="0" tIns="0" rIns="0" bIns="0" rtlCol="0">
            <a:spAutoFit/>
          </a:bodyPr>
          <a:lstStyle/>
          <a:p>
            <a:pPr marL="12700">
              <a:lnSpc>
                <a:spcPct val="100000"/>
              </a:lnSpc>
            </a:pPr>
            <a:r>
              <a:rPr sz="1800" b="1" spc="-5" dirty="0">
                <a:solidFill>
                  <a:srgbClr val="3366FF"/>
                </a:solidFill>
                <a:latin typeface="Arial"/>
                <a:cs typeface="Arial"/>
              </a:rPr>
              <a:t>B</a:t>
            </a:r>
            <a:r>
              <a:rPr sz="1800" b="1" dirty="0">
                <a:solidFill>
                  <a:srgbClr val="3366FF"/>
                </a:solidFill>
                <a:latin typeface="Arial"/>
                <a:cs typeface="Arial"/>
              </a:rPr>
              <a:t>ig</a:t>
            </a:r>
            <a:r>
              <a:rPr sz="1800" b="1" spc="5" dirty="0">
                <a:solidFill>
                  <a:srgbClr val="3366FF"/>
                </a:solidFill>
                <a:latin typeface="Arial"/>
                <a:cs typeface="Arial"/>
              </a:rPr>
              <a:t> </a:t>
            </a:r>
            <a:r>
              <a:rPr sz="1800" b="1" dirty="0">
                <a:solidFill>
                  <a:srgbClr val="3366FF"/>
                </a:solidFill>
                <a:latin typeface="Arial"/>
                <a:cs typeface="Arial"/>
              </a:rPr>
              <a:t>do</a:t>
            </a:r>
            <a:r>
              <a:rPr sz="1800" b="1" spc="5" dirty="0">
                <a:solidFill>
                  <a:srgbClr val="3366FF"/>
                </a:solidFill>
                <a:latin typeface="Arial"/>
                <a:cs typeface="Arial"/>
              </a:rPr>
              <a:t>c</a:t>
            </a:r>
            <a:r>
              <a:rPr sz="1800" b="1" dirty="0">
                <a:solidFill>
                  <a:srgbClr val="3366FF"/>
                </a:solidFill>
                <a:latin typeface="Arial"/>
                <a:cs typeface="Arial"/>
              </a:rPr>
              <a:t>u</a:t>
            </a:r>
            <a:r>
              <a:rPr sz="1800" b="1" spc="5" dirty="0">
                <a:solidFill>
                  <a:srgbClr val="3366FF"/>
                </a:solidFill>
                <a:latin typeface="Arial"/>
                <a:cs typeface="Arial"/>
              </a:rPr>
              <a:t>me</a:t>
            </a:r>
            <a:r>
              <a:rPr sz="1800" b="1" dirty="0">
                <a:solidFill>
                  <a:srgbClr val="3366FF"/>
                </a:solidFill>
                <a:latin typeface="Arial"/>
                <a:cs typeface="Arial"/>
              </a:rPr>
              <a:t>nt</a:t>
            </a:r>
            <a:endParaRPr sz="1800" dirty="0">
              <a:solidFill>
                <a:srgbClr val="3366FF"/>
              </a:solidFill>
              <a:latin typeface="Arial"/>
              <a:cs typeface="Arial"/>
            </a:endParaRPr>
          </a:p>
        </p:txBody>
      </p:sp>
      <p:sp>
        <p:nvSpPr>
          <p:cNvPr id="65" name="object 26">
            <a:extLst>
              <a:ext uri="{FF2B5EF4-FFF2-40B4-BE49-F238E27FC236}">
                <a16:creationId xmlns:a16="http://schemas.microsoft.com/office/drawing/2014/main" id="{AEB35D02-F4AF-E346-8D71-6462E0F610FC}"/>
              </a:ext>
            </a:extLst>
          </p:cNvPr>
          <p:cNvSpPr txBox="1"/>
          <p:nvPr/>
        </p:nvSpPr>
        <p:spPr>
          <a:xfrm>
            <a:off x="2207310"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89" name="object 9">
            <a:extLst>
              <a:ext uri="{FF2B5EF4-FFF2-40B4-BE49-F238E27FC236}">
                <a16:creationId xmlns:a16="http://schemas.microsoft.com/office/drawing/2014/main" id="{72362B44-0237-9A41-802F-EB400AD6072E}"/>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solidFill>
            <a:srgbClr val="60B5CC"/>
          </a:solidFill>
        </p:spPr>
        <p:txBody>
          <a:bodyPr wrap="square" lIns="0" tIns="0" rIns="0" bIns="0" rtlCol="0"/>
          <a:lstStyle/>
          <a:p>
            <a:endParaRPr/>
          </a:p>
        </p:txBody>
      </p:sp>
      <p:sp>
        <p:nvSpPr>
          <p:cNvPr id="90" name="object 10">
            <a:extLst>
              <a:ext uri="{FF2B5EF4-FFF2-40B4-BE49-F238E27FC236}">
                <a16:creationId xmlns:a16="http://schemas.microsoft.com/office/drawing/2014/main" id="{77D1BDB8-BCBB-7848-AF17-9CD99A23AD9B}"/>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ln w="48006">
            <a:solidFill>
              <a:srgbClr val="448495"/>
            </a:solidFill>
          </a:ln>
        </p:spPr>
        <p:txBody>
          <a:bodyPr wrap="square" lIns="0" tIns="0" rIns="0" bIns="0" rtlCol="0"/>
          <a:lstStyle/>
          <a:p>
            <a:endParaRPr/>
          </a:p>
        </p:txBody>
      </p:sp>
      <p:sp>
        <p:nvSpPr>
          <p:cNvPr id="91" name="object 11">
            <a:extLst>
              <a:ext uri="{FF2B5EF4-FFF2-40B4-BE49-F238E27FC236}">
                <a16:creationId xmlns:a16="http://schemas.microsoft.com/office/drawing/2014/main" id="{EE1C1929-CDCD-5E44-A8A8-A3D213DE47BB}"/>
              </a:ext>
            </a:extLst>
          </p:cNvPr>
          <p:cNvSpPr txBox="1"/>
          <p:nvPr/>
        </p:nvSpPr>
        <p:spPr>
          <a:xfrm>
            <a:off x="2572001" y="3560090"/>
            <a:ext cx="816610" cy="528320"/>
          </a:xfrm>
          <a:prstGeom prst="rect">
            <a:avLst/>
          </a:prstGeom>
        </p:spPr>
        <p:txBody>
          <a:bodyPr vert="horz" wrap="square" lIns="0" tIns="0" rIns="0" bIns="0" rtlCol="0">
            <a:spAutoFit/>
          </a:bodyPr>
          <a:lstStyle/>
          <a:p>
            <a:pPr marL="52069">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2" name="object 12">
            <a:extLst>
              <a:ext uri="{FF2B5EF4-FFF2-40B4-BE49-F238E27FC236}">
                <a16:creationId xmlns:a16="http://schemas.microsoft.com/office/drawing/2014/main" id="{56509289-F114-D74E-96BA-69952294E334}"/>
              </a:ext>
            </a:extLst>
          </p:cNvPr>
          <p:cNvSpPr txBox="1"/>
          <p:nvPr/>
        </p:nvSpPr>
        <p:spPr>
          <a:xfrm>
            <a:off x="2636009" y="4108730"/>
            <a:ext cx="688340" cy="528320"/>
          </a:xfrm>
          <a:prstGeom prst="rect">
            <a:avLst/>
          </a:prstGeom>
        </p:spPr>
        <p:txBody>
          <a:bodyPr vert="horz" wrap="square" lIns="0" tIns="0" rIns="0" bIns="0" rtlCol="0">
            <a:spAutoFit/>
          </a:bodyPr>
          <a:lstStyle/>
          <a:p>
            <a:pPr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o</a:t>
            </a:r>
            <a:r>
              <a:rPr sz="1800" spc="-55" dirty="0">
                <a:solidFill>
                  <a:srgbClr val="FFFFFF"/>
                </a:solidFill>
                <a:latin typeface="Corbel"/>
                <a:cs typeface="Corbel"/>
              </a:rPr>
              <a:t>f</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a:p>
            <a:pPr algn="ctr">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3" name="object 13">
            <a:extLst>
              <a:ext uri="{FF2B5EF4-FFF2-40B4-BE49-F238E27FC236}">
                <a16:creationId xmlns:a16="http://schemas.microsoft.com/office/drawing/2014/main" id="{035DC679-9248-8F43-8940-7D5162F94520}"/>
              </a:ext>
            </a:extLst>
          </p:cNvPr>
          <p:cNvSpPr txBox="1"/>
          <p:nvPr/>
        </p:nvSpPr>
        <p:spPr>
          <a:xfrm>
            <a:off x="2465016" y="4657369"/>
            <a:ext cx="1029969" cy="528320"/>
          </a:xfrm>
          <a:prstGeom prst="rect">
            <a:avLst/>
          </a:prstGeom>
        </p:spPr>
        <p:txBody>
          <a:bodyPr vert="horz" wrap="square" lIns="0" tIns="0" rIns="0" bIns="0" rtlCol="0">
            <a:spAutoFit/>
          </a:bodyPr>
          <a:lstStyle/>
          <a:p>
            <a:pPr marL="70485">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94" name="object 14">
            <a:extLst>
              <a:ext uri="{FF2B5EF4-FFF2-40B4-BE49-F238E27FC236}">
                <a16:creationId xmlns:a16="http://schemas.microsoft.com/office/drawing/2014/main" id="{790C2FFF-1C2F-E544-8B4D-8D6991F4922E}"/>
              </a:ext>
            </a:extLst>
          </p:cNvPr>
          <p:cNvSpPr txBox="1"/>
          <p:nvPr/>
        </p:nvSpPr>
        <p:spPr>
          <a:xfrm>
            <a:off x="2349116" y="5206010"/>
            <a:ext cx="1261745" cy="802640"/>
          </a:xfrm>
          <a:prstGeom prst="rect">
            <a:avLst/>
          </a:prstGeom>
        </p:spPr>
        <p:txBody>
          <a:bodyPr vert="horz" wrap="square" lIns="0" tIns="0" rIns="0" bIns="0" rtlCol="0">
            <a:spAutoFit/>
          </a:bodyPr>
          <a:lstStyle/>
          <a:p>
            <a:pPr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E</a:t>
            </a:r>
            <a:r>
              <a:rPr sz="1800" spc="10" dirty="0">
                <a:solidFill>
                  <a:srgbClr val="FFFFFF"/>
                </a:solidFill>
                <a:latin typeface="Corbel"/>
                <a:cs typeface="Corbel"/>
              </a:rPr>
              <a:t>n</a:t>
            </a:r>
            <a:r>
              <a:rPr sz="1800" spc="-15" dirty="0">
                <a:solidFill>
                  <a:srgbClr val="FFFFFF"/>
                </a:solidFill>
                <a:latin typeface="Corbel"/>
                <a:cs typeface="Corbel"/>
              </a:rPr>
              <a:t>d</a:t>
            </a:r>
            <a:r>
              <a:rPr sz="1800" spc="-20" dirty="0">
                <a:solidFill>
                  <a:srgbClr val="FFFFFF"/>
                </a:solidFill>
                <a:latin typeface="Corbel"/>
                <a:cs typeface="Corbel"/>
              </a:rPr>
              <a:t>e</a:t>
            </a:r>
            <a:r>
              <a:rPr sz="1800" spc="-5" dirty="0">
                <a:solidFill>
                  <a:srgbClr val="FFFFFF"/>
                </a:solidFill>
                <a:latin typeface="Corbel"/>
                <a:cs typeface="Corbel"/>
              </a:rPr>
              <a:t>av</a:t>
            </a:r>
            <a:r>
              <a:rPr sz="1800" dirty="0">
                <a:solidFill>
                  <a:srgbClr val="FFFFFF"/>
                </a:solidFill>
                <a:latin typeface="Corbel"/>
                <a:cs typeface="Corbel"/>
              </a:rPr>
              <a:t>o</a:t>
            </a:r>
            <a:r>
              <a:rPr sz="1800" spc="-110" dirty="0">
                <a:solidFill>
                  <a:srgbClr val="FFFFFF"/>
                </a:solidFill>
                <a:latin typeface="Corbel"/>
                <a:cs typeface="Corbel"/>
              </a:rPr>
              <a:t>r</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15" dirty="0">
                <a:solidFill>
                  <a:srgbClr val="FFFFFF"/>
                </a:solidFill>
                <a:latin typeface="Corbel"/>
                <a:cs typeface="Corbel"/>
              </a:rPr>
              <a:t>…</a:t>
            </a:r>
            <a:r>
              <a:rPr sz="1800" dirty="0">
                <a:solidFill>
                  <a:srgbClr val="FFFFFF"/>
                </a:solidFill>
                <a:latin typeface="Corbel"/>
                <a:cs typeface="Corbel"/>
              </a:rPr>
              <a:t>.</a:t>
            </a:r>
            <a:endParaRPr sz="1800">
              <a:latin typeface="Corbel"/>
              <a:cs typeface="Corbel"/>
            </a:endParaRPr>
          </a:p>
        </p:txBody>
      </p:sp>
      <p:sp>
        <p:nvSpPr>
          <p:cNvPr id="95" name="object 22">
            <a:extLst>
              <a:ext uri="{FF2B5EF4-FFF2-40B4-BE49-F238E27FC236}">
                <a16:creationId xmlns:a16="http://schemas.microsoft.com/office/drawing/2014/main" id="{0BA1FFFD-F7E1-E14F-AD4C-E07AA1EFFB80}"/>
              </a:ext>
            </a:extLst>
          </p:cNvPr>
          <p:cNvSpPr txBox="1"/>
          <p:nvPr/>
        </p:nvSpPr>
        <p:spPr>
          <a:xfrm>
            <a:off x="2178799" y="2057400"/>
            <a:ext cx="1600200" cy="1138773"/>
          </a:xfrm>
          <a:prstGeom prst="rect">
            <a:avLst/>
          </a:prstGeom>
          <a:solidFill>
            <a:srgbClr val="60B5CC"/>
          </a:solidFill>
          <a:ln w="48006">
            <a:solidFill>
              <a:srgbClr val="448495"/>
            </a:solidFill>
          </a:ln>
        </p:spPr>
        <p:txBody>
          <a:bodyPr vert="horz" wrap="square" lIns="0" tIns="0" rIns="0" bIns="0" rtlCol="0">
            <a:spAutoFit/>
          </a:bodyPr>
          <a:lstStyle/>
          <a:p>
            <a:pPr algn="ctr">
              <a:lnSpc>
                <a:spcPct val="100000"/>
              </a:lnSpc>
            </a:pPr>
            <a:r>
              <a:rPr sz="1800" b="1" dirty="0">
                <a:solidFill>
                  <a:srgbClr val="FFFFFF"/>
                </a:solidFill>
                <a:latin typeface="Corbel"/>
                <a:cs typeface="Corbel"/>
              </a:rPr>
              <a:t>M</a:t>
            </a:r>
            <a:r>
              <a:rPr sz="1800" b="1" spc="-25" dirty="0">
                <a:solidFill>
                  <a:srgbClr val="FFFFFF"/>
                </a:solidFill>
                <a:latin typeface="Corbel"/>
                <a:cs typeface="Corbel"/>
              </a:rPr>
              <a:t>A</a:t>
            </a:r>
            <a:r>
              <a:rPr sz="1800" b="1" spc="-20" dirty="0">
                <a:solidFill>
                  <a:srgbClr val="FFFFFF"/>
                </a:solidFill>
                <a:latin typeface="Corbel"/>
                <a:cs typeface="Corbel"/>
              </a:rPr>
              <a:t>P</a:t>
            </a:r>
            <a:r>
              <a:rPr sz="1800" b="1" dirty="0">
                <a:solidFill>
                  <a:srgbClr val="FFFFFF"/>
                </a:solidFill>
                <a:latin typeface="Corbel"/>
                <a:cs typeface="Corbel"/>
              </a:rPr>
              <a:t>:</a:t>
            </a:r>
            <a:endParaRPr sz="1800" dirty="0">
              <a:latin typeface="Corbel"/>
              <a:cs typeface="Corbel"/>
            </a:endParaRPr>
          </a:p>
          <a:p>
            <a:pPr marL="156210" marR="148590" indent="1270" algn="ctr">
              <a:lnSpc>
                <a:spcPct val="100000"/>
              </a:lnSpc>
              <a:spcBef>
                <a:spcPts val="40"/>
              </a:spcBef>
            </a:pPr>
            <a:r>
              <a:rPr sz="1400" spc="-4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e</a:t>
            </a:r>
            <a:r>
              <a:rPr sz="1400" spc="-20" dirty="0">
                <a:solidFill>
                  <a:srgbClr val="FFFFFF"/>
                </a:solidFill>
                <a:latin typeface="Corbel"/>
                <a:cs typeface="Calibri" panose="020F0502020204030204" pitchFamily="34" charset="0"/>
              </a:rPr>
              <a:t>a</a:t>
            </a:r>
            <a:r>
              <a:rPr sz="1400" spc="-10" dirty="0">
                <a:solidFill>
                  <a:srgbClr val="FFFFFF"/>
                </a:solidFill>
                <a:latin typeface="Corbel"/>
                <a:cs typeface="Calibri" panose="020F0502020204030204" pitchFamily="34" charset="0"/>
              </a:rPr>
              <a:t>d</a:t>
            </a:r>
            <a:r>
              <a:rPr sz="1400" spc="3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i</a:t>
            </a:r>
            <a:r>
              <a:rPr sz="1400" dirty="0">
                <a:solidFill>
                  <a:srgbClr val="FFFFFF"/>
                </a:solidFill>
                <a:latin typeface="Corbel"/>
                <a:cs typeface="Calibri" panose="020F0502020204030204" pitchFamily="34" charset="0"/>
              </a:rPr>
              <a:t>n</a:t>
            </a:r>
            <a:r>
              <a:rPr sz="1400" spc="-5" dirty="0">
                <a:solidFill>
                  <a:srgbClr val="FFFFFF"/>
                </a:solidFill>
                <a:latin typeface="Corbel"/>
                <a:cs typeface="Calibri" panose="020F0502020204030204" pitchFamily="34" charset="0"/>
              </a:rPr>
              <a:t>p</a:t>
            </a:r>
            <a:r>
              <a:rPr sz="1400" spc="-15" dirty="0">
                <a:solidFill>
                  <a:srgbClr val="FFFFFF"/>
                </a:solidFill>
                <a:latin typeface="Corbel"/>
                <a:cs typeface="Calibri" panose="020F0502020204030204" pitchFamily="34" charset="0"/>
              </a:rPr>
              <a:t>u</a:t>
            </a:r>
            <a:r>
              <a:rPr sz="1400" spc="-5" dirty="0">
                <a:solidFill>
                  <a:srgbClr val="FFFFFF"/>
                </a:solidFill>
                <a:latin typeface="Corbel"/>
                <a:cs typeface="Calibri" panose="020F0502020204030204" pitchFamily="34" charset="0"/>
              </a:rPr>
              <a:t>t</a:t>
            </a:r>
            <a:r>
              <a:rPr sz="140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a</a:t>
            </a:r>
            <a:r>
              <a:rPr sz="1400" dirty="0">
                <a:solidFill>
                  <a:srgbClr val="FFFFFF"/>
                </a:solidFill>
                <a:latin typeface="Corbel"/>
                <a:cs typeface="Calibri" panose="020F0502020204030204" pitchFamily="34" charset="0"/>
              </a:rPr>
              <a:t>n</a:t>
            </a:r>
            <a:r>
              <a:rPr sz="1400" spc="-10" dirty="0">
                <a:solidFill>
                  <a:srgbClr val="FFFFFF"/>
                </a:solidFill>
                <a:latin typeface="Corbel"/>
                <a:cs typeface="Calibri" panose="020F0502020204030204" pitchFamily="34" charset="0"/>
              </a:rPr>
              <a:t>d</a:t>
            </a:r>
            <a:r>
              <a:rPr sz="1400" spc="-5" dirty="0">
                <a:solidFill>
                  <a:srgbClr val="FFFFFF"/>
                </a:solidFill>
                <a:latin typeface="Corbel"/>
                <a:cs typeface="Calibri" panose="020F0502020204030204" pitchFamily="34" charset="0"/>
              </a:rPr>
              <a:t> p</a:t>
            </a:r>
            <a:r>
              <a:rPr sz="1400" spc="-1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o</a:t>
            </a:r>
            <a:r>
              <a:rPr sz="1400" spc="-15" dirty="0">
                <a:solidFill>
                  <a:srgbClr val="FFFFFF"/>
                </a:solidFill>
                <a:latin typeface="Corbel"/>
                <a:cs typeface="Calibri" panose="020F0502020204030204" pitchFamily="34" charset="0"/>
              </a:rPr>
              <a:t>du</a:t>
            </a:r>
            <a:r>
              <a:rPr sz="1400" spc="-25" dirty="0">
                <a:solidFill>
                  <a:srgbClr val="FFFFFF"/>
                </a:solidFill>
                <a:latin typeface="Corbel"/>
                <a:cs typeface="Calibri" panose="020F0502020204030204" pitchFamily="34" charset="0"/>
              </a:rPr>
              <a:t>c</a:t>
            </a:r>
            <a:r>
              <a:rPr sz="1400" spc="-10" dirty="0">
                <a:solidFill>
                  <a:srgbClr val="FFFFFF"/>
                </a:solidFill>
                <a:latin typeface="Corbel"/>
                <a:cs typeface="Calibri" panose="020F0502020204030204" pitchFamily="34" charset="0"/>
              </a:rPr>
              <a:t>es</a:t>
            </a:r>
            <a:r>
              <a:rPr sz="1400" spc="45"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a</a:t>
            </a:r>
            <a:r>
              <a:rPr sz="1400" spc="-5" dirty="0">
                <a:solidFill>
                  <a:srgbClr val="FFFFFF"/>
                </a:solidFill>
                <a:latin typeface="Corbel"/>
                <a:cs typeface="Calibri" panose="020F0502020204030204" pitchFamily="34" charset="0"/>
              </a:rPr>
              <a:t> </a:t>
            </a:r>
            <a:r>
              <a:rPr sz="1400" spc="-25" dirty="0">
                <a:solidFill>
                  <a:srgbClr val="FFFFFF"/>
                </a:solidFill>
                <a:latin typeface="Corbel"/>
                <a:cs typeface="Calibri" panose="020F0502020204030204" pitchFamily="34" charset="0"/>
              </a:rPr>
              <a:t>s</a:t>
            </a:r>
            <a:r>
              <a:rPr sz="1400" spc="-10" dirty="0">
                <a:solidFill>
                  <a:srgbClr val="FFFFFF"/>
                </a:solidFill>
                <a:latin typeface="Corbel"/>
                <a:cs typeface="Calibri" panose="020F0502020204030204" pitchFamily="34" charset="0"/>
              </a:rPr>
              <a:t>et</a:t>
            </a:r>
            <a:r>
              <a:rPr sz="1400"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of</a:t>
            </a:r>
            <a:r>
              <a:rPr sz="1400" spc="-5" dirty="0">
                <a:solidFill>
                  <a:srgbClr val="FFFFFF"/>
                </a:solidFill>
                <a:latin typeface="Corbel"/>
                <a:cs typeface="Calibri" panose="020F0502020204030204" pitchFamily="34" charset="0"/>
              </a:rPr>
              <a:t> </a:t>
            </a:r>
            <a:r>
              <a:rPr sz="1400" spc="-40" dirty="0">
                <a:solidFill>
                  <a:srgbClr val="FFFFFF"/>
                </a:solidFill>
                <a:latin typeface="Corbel"/>
                <a:cs typeface="Calibri" panose="020F0502020204030204" pitchFamily="34" charset="0"/>
              </a:rPr>
              <a:t>k</a:t>
            </a:r>
            <a:r>
              <a:rPr sz="1400" spc="-10" dirty="0">
                <a:solidFill>
                  <a:srgbClr val="FFFFFF"/>
                </a:solidFill>
                <a:latin typeface="Corbel"/>
                <a:cs typeface="Calibri" panose="020F0502020204030204" pitchFamily="34" charset="0"/>
              </a:rPr>
              <a:t>ey</a:t>
            </a:r>
            <a:r>
              <a:rPr sz="1400" spc="-15" dirty="0">
                <a:solidFill>
                  <a:srgbClr val="FFFFFF"/>
                </a:solidFill>
                <a:latin typeface="Corbel"/>
                <a:cs typeface="Calibri" panose="020F0502020204030204" pitchFamily="34" charset="0"/>
              </a:rPr>
              <a:t>-</a:t>
            </a:r>
            <a:r>
              <a:rPr sz="1400" spc="-5" dirty="0">
                <a:solidFill>
                  <a:srgbClr val="FFFFFF"/>
                </a:solidFill>
                <a:latin typeface="Corbel"/>
                <a:cs typeface="Calibri" panose="020F0502020204030204" pitchFamily="34" charset="0"/>
              </a:rPr>
              <a:t>v</a:t>
            </a:r>
            <a:r>
              <a:rPr sz="1400" spc="-20" dirty="0">
                <a:solidFill>
                  <a:srgbClr val="FFFFFF"/>
                </a:solidFill>
                <a:latin typeface="Corbel"/>
                <a:cs typeface="Calibri" panose="020F0502020204030204" pitchFamily="34" charset="0"/>
              </a:rPr>
              <a:t>al</a:t>
            </a:r>
            <a:r>
              <a:rPr sz="1400" spc="-15" dirty="0">
                <a:solidFill>
                  <a:srgbClr val="FFFFFF"/>
                </a:solidFill>
                <a:latin typeface="Corbel"/>
                <a:cs typeface="Calibri" panose="020F0502020204030204" pitchFamily="34" charset="0"/>
              </a:rPr>
              <a:t>u</a:t>
            </a:r>
            <a:r>
              <a:rPr sz="1400" spc="-10" dirty="0">
                <a:solidFill>
                  <a:srgbClr val="FFFFFF"/>
                </a:solidFill>
                <a:latin typeface="Corbel"/>
                <a:cs typeface="Calibri" panose="020F0502020204030204" pitchFamily="34" charset="0"/>
              </a:rPr>
              <a:t>e</a:t>
            </a:r>
            <a:r>
              <a:rPr sz="1400" spc="55" dirty="0">
                <a:solidFill>
                  <a:srgbClr val="FFFFFF"/>
                </a:solidFill>
                <a:latin typeface="Corbel"/>
                <a:cs typeface="Calibri" panose="020F0502020204030204" pitchFamily="34" charset="0"/>
              </a:rPr>
              <a:t> </a:t>
            </a:r>
            <a:r>
              <a:rPr sz="1400" spc="-5" dirty="0">
                <a:solidFill>
                  <a:srgbClr val="FFFFFF"/>
                </a:solidFill>
                <a:latin typeface="Corbel"/>
                <a:cs typeface="Calibri" panose="020F0502020204030204" pitchFamily="34" charset="0"/>
              </a:rPr>
              <a:t>p</a:t>
            </a:r>
            <a:r>
              <a:rPr sz="1400" spc="-20" dirty="0">
                <a:solidFill>
                  <a:srgbClr val="FFFFFF"/>
                </a:solidFill>
                <a:latin typeface="Corbel"/>
                <a:cs typeface="Calibri" panose="020F0502020204030204" pitchFamily="34" charset="0"/>
              </a:rPr>
              <a:t>airs</a:t>
            </a:r>
            <a:endParaRPr lang="en-US" sz="1400" spc="-20" dirty="0">
              <a:solidFill>
                <a:srgbClr val="FFFFFF"/>
              </a:solidFill>
              <a:latin typeface="Corbel"/>
              <a:cs typeface="Calibri" panose="020F0502020204030204" pitchFamily="34" charset="0"/>
            </a:endParaRPr>
          </a:p>
          <a:p>
            <a:pPr marL="156210" marR="148590" indent="1270" algn="ctr">
              <a:lnSpc>
                <a:spcPct val="100000"/>
              </a:lnSpc>
              <a:spcBef>
                <a:spcPts val="40"/>
              </a:spcBef>
            </a:pPr>
            <a:endParaRPr sz="1400" dirty="0">
              <a:latin typeface="Corbel"/>
              <a:cs typeface="Calibri" panose="020F0502020204030204" pitchFamily="34" charset="0"/>
            </a:endParaRPr>
          </a:p>
        </p:txBody>
      </p:sp>
      <p:sp>
        <p:nvSpPr>
          <p:cNvPr id="102" name="object 8">
            <a:extLst>
              <a:ext uri="{FF2B5EF4-FFF2-40B4-BE49-F238E27FC236}">
                <a16:creationId xmlns:a16="http://schemas.microsoft.com/office/drawing/2014/main" id="{A81C6FA5-833F-2C42-A534-F2F5E3783624}"/>
              </a:ext>
            </a:extLst>
          </p:cNvPr>
          <p:cNvSpPr txBox="1"/>
          <p:nvPr/>
        </p:nvSpPr>
        <p:spPr>
          <a:xfrm>
            <a:off x="2394731" y="6167482"/>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2" name="Slide Number Placeholder 1">
            <a:extLst>
              <a:ext uri="{FF2B5EF4-FFF2-40B4-BE49-F238E27FC236}">
                <a16:creationId xmlns:a16="http://schemas.microsoft.com/office/drawing/2014/main" id="{E02A61CF-2C74-914B-8162-EE208A824983}"/>
              </a:ext>
            </a:extLst>
          </p:cNvPr>
          <p:cNvSpPr>
            <a:spLocks noGrp="1"/>
          </p:cNvSpPr>
          <p:nvPr>
            <p:ph type="sldNum" sz="quarter" idx="12"/>
          </p:nvPr>
        </p:nvSpPr>
        <p:spPr/>
        <p:txBody>
          <a:bodyPr/>
          <a:lstStyle/>
          <a:p>
            <a:pPr>
              <a:defRPr/>
            </a:pPr>
            <a:fld id="{29BF1C62-8831-3249-A433-009753E34508}" type="slidenum">
              <a:rPr lang="en-US" smtClean="0"/>
              <a:pPr>
                <a:defRPr/>
              </a:pPr>
              <a:t>45</a:t>
            </a:fld>
            <a:endParaRPr lang="en-US"/>
          </a:p>
        </p:txBody>
      </p:sp>
    </p:spTree>
    <p:extLst>
      <p:ext uri="{BB962C8B-B14F-4D97-AF65-F5344CB8AC3E}">
        <p14:creationId xmlns:p14="http://schemas.microsoft.com/office/powerpoint/2010/main" val="1544854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300DA776-7668-ED4B-907A-0DD9565C4BBE}"/>
              </a:ext>
            </a:extLst>
          </p:cNvPr>
          <p:cNvSpPr/>
          <p:nvPr/>
        </p:nvSpPr>
        <p:spPr>
          <a:xfrm>
            <a:off x="228600" y="3124199"/>
            <a:ext cx="1710690" cy="2971901"/>
          </a:xfrm>
          <a:custGeom>
            <a:avLst/>
            <a:gdLst/>
            <a:ahLst/>
            <a:cxnLst/>
            <a:rect l="l" t="t" r="r" b="b"/>
            <a:pathLst>
              <a:path w="1600200" h="2627629">
                <a:moveTo>
                  <a:pt x="0" y="0"/>
                </a:moveTo>
                <a:lnTo>
                  <a:pt x="1600200" y="0"/>
                </a:lnTo>
                <a:lnTo>
                  <a:pt x="1600200" y="2627528"/>
                </a:lnTo>
                <a:lnTo>
                  <a:pt x="0" y="2627528"/>
                </a:lnTo>
                <a:lnTo>
                  <a:pt x="0" y="0"/>
                </a:lnTo>
                <a:close/>
              </a:path>
            </a:pathLst>
          </a:custGeom>
          <a:ln w="48006">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C32C89FA-567A-0C4C-B6B0-B2D32410ABF7}"/>
              </a:ext>
            </a:extLst>
          </p:cNvPr>
          <p:cNvSpPr txBox="1"/>
          <p:nvPr/>
        </p:nvSpPr>
        <p:spPr>
          <a:xfrm>
            <a:off x="322738" y="3236696"/>
            <a:ext cx="1522413" cy="2746906"/>
          </a:xfrm>
          <a:prstGeom prst="rect">
            <a:avLst/>
          </a:prstGeom>
        </p:spPr>
        <p:txBody>
          <a:bodyPr vert="horz" wrap="square" lIns="0" tIns="0" rIns="0" bIns="0" rtlCol="0">
            <a:spAutoFit/>
          </a:bodyPr>
          <a:lstStyle/>
          <a:p>
            <a:pPr marL="12700" marR="5080">
              <a:lnSpc>
                <a:spcPct val="100000"/>
              </a:lnSpc>
            </a:pPr>
            <a:r>
              <a:rPr sz="1050" spc="-5" dirty="0">
                <a:latin typeface="+mn-lt"/>
                <a:cs typeface="Arial Narrow"/>
              </a:rPr>
              <a:t>T</a:t>
            </a:r>
            <a:r>
              <a:rPr sz="1050" dirty="0">
                <a:latin typeface="+mn-lt"/>
                <a:cs typeface="Arial Narrow"/>
              </a:rPr>
              <a:t>he</a:t>
            </a:r>
            <a:r>
              <a:rPr sz="1050" spc="60" dirty="0">
                <a:latin typeface="+mn-lt"/>
                <a:cs typeface="Arial Narrow"/>
              </a:rPr>
              <a:t> </a:t>
            </a:r>
            <a:r>
              <a:rPr sz="1050" dirty="0">
                <a:latin typeface="+mn-lt"/>
                <a:cs typeface="Arial Narrow"/>
              </a:rPr>
              <a:t>c</a:t>
            </a:r>
            <a:r>
              <a:rPr sz="1050" spc="10" dirty="0">
                <a:latin typeface="+mn-lt"/>
                <a:cs typeface="Arial Narrow"/>
              </a:rPr>
              <a:t>r</a:t>
            </a:r>
            <a:r>
              <a:rPr sz="1050" dirty="0">
                <a:latin typeface="+mn-lt"/>
                <a:cs typeface="Arial Narrow"/>
              </a:rPr>
              <a:t>ew</a:t>
            </a:r>
            <a:r>
              <a:rPr lang="en-US" sz="1050" dirty="0">
                <a:latin typeface="+mn-lt"/>
                <a:cs typeface="Arial Narrow"/>
              </a:rPr>
              <a:t> </a:t>
            </a:r>
            <a:r>
              <a:rPr sz="1050" dirty="0">
                <a:latin typeface="+mn-lt"/>
                <a:cs typeface="Arial Narrow"/>
              </a:rPr>
              <a:t>of</a:t>
            </a:r>
            <a:r>
              <a:rPr lang="en-US" sz="1050" dirty="0">
                <a:latin typeface="+mn-lt"/>
                <a:cs typeface="Arial Narrow"/>
              </a:rPr>
              <a:t> </a:t>
            </a:r>
            <a:r>
              <a:rPr sz="1050" spc="-15" dirty="0">
                <a:latin typeface="+mn-lt"/>
                <a:cs typeface="Arial Narrow"/>
              </a:rPr>
              <a:t>t</a:t>
            </a:r>
            <a:r>
              <a:rPr sz="1050" dirty="0">
                <a:latin typeface="+mn-lt"/>
                <a:cs typeface="Arial Narrow"/>
              </a:rPr>
              <a:t>he space</a:t>
            </a:r>
            <a:r>
              <a:rPr lang="en-US" sz="1050" dirty="0">
                <a:latin typeface="+mn-lt"/>
                <a:cs typeface="Arial Narrow"/>
              </a:rPr>
              <a:t> </a:t>
            </a:r>
            <a:r>
              <a:rPr sz="1050" dirty="0">
                <a:latin typeface="+mn-lt"/>
                <a:cs typeface="Arial Narrow"/>
              </a:rPr>
              <a:t>shu</a:t>
            </a:r>
            <a:r>
              <a:rPr sz="1050" spc="-15" dirty="0">
                <a:latin typeface="+mn-lt"/>
                <a:cs typeface="Arial Narrow"/>
              </a:rPr>
              <a:t>tt</a:t>
            </a:r>
            <a:r>
              <a:rPr sz="1050" spc="-10" dirty="0">
                <a:latin typeface="+mn-lt"/>
                <a:cs typeface="Arial Narrow"/>
              </a:rPr>
              <a:t>l</a:t>
            </a:r>
            <a:r>
              <a:rPr sz="1050" dirty="0">
                <a:latin typeface="+mn-lt"/>
                <a:cs typeface="Arial Narrow"/>
              </a:rPr>
              <a:t>e </a:t>
            </a:r>
            <a:r>
              <a:rPr sz="1050" spc="-5" dirty="0">
                <a:latin typeface="+mn-lt"/>
                <a:cs typeface="Arial Narrow"/>
              </a:rPr>
              <a:t>E</a:t>
            </a:r>
            <a:r>
              <a:rPr sz="1050" dirty="0">
                <a:latin typeface="+mn-lt"/>
                <a:cs typeface="Arial Narrow"/>
              </a:rPr>
              <a:t>ndeavor</a:t>
            </a:r>
            <a:r>
              <a:rPr lang="en-US" sz="1050" dirty="0">
                <a:latin typeface="+mn-lt"/>
                <a:cs typeface="Arial Narrow"/>
              </a:rPr>
              <a:t> </a:t>
            </a:r>
            <a:r>
              <a:rPr sz="1050" spc="10" dirty="0">
                <a:latin typeface="+mn-lt"/>
                <a:cs typeface="Arial Narrow"/>
              </a:rPr>
              <a:t>r</a:t>
            </a:r>
            <a:r>
              <a:rPr sz="1050" spc="-25" dirty="0">
                <a:latin typeface="+mn-lt"/>
                <a:cs typeface="Arial Narrow"/>
              </a:rPr>
              <a:t>e</a:t>
            </a:r>
            <a:r>
              <a:rPr sz="1050" dirty="0">
                <a:latin typeface="+mn-lt"/>
                <a:cs typeface="Arial Narrow"/>
              </a:rPr>
              <a:t>cen</a:t>
            </a:r>
            <a:r>
              <a:rPr sz="1050" spc="-15" dirty="0">
                <a:latin typeface="+mn-lt"/>
                <a:cs typeface="Arial Narrow"/>
              </a:rPr>
              <a:t>t</a:t>
            </a:r>
            <a:r>
              <a:rPr sz="1050" spc="-10" dirty="0">
                <a:latin typeface="+mn-lt"/>
                <a:cs typeface="Arial Narrow"/>
              </a:rPr>
              <a:t>l</a:t>
            </a:r>
            <a:r>
              <a:rPr sz="1050" dirty="0">
                <a:latin typeface="+mn-lt"/>
                <a:cs typeface="Arial Narrow"/>
              </a:rPr>
              <a:t>y </a:t>
            </a:r>
            <a:r>
              <a:rPr sz="1050" spc="10" dirty="0">
                <a:latin typeface="+mn-lt"/>
                <a:cs typeface="Arial Narrow"/>
              </a:rPr>
              <a:t>r</a:t>
            </a:r>
            <a:r>
              <a:rPr sz="1050" dirty="0">
                <a:latin typeface="+mn-lt"/>
                <a:cs typeface="Arial Narrow"/>
              </a:rPr>
              <a:t>e</a:t>
            </a:r>
            <a:r>
              <a:rPr sz="1050" spc="-15" dirty="0">
                <a:latin typeface="+mn-lt"/>
                <a:cs typeface="Arial Narrow"/>
              </a:rPr>
              <a:t>t</a:t>
            </a:r>
            <a:r>
              <a:rPr sz="1050" dirty="0">
                <a:latin typeface="+mn-lt"/>
                <a:cs typeface="Arial Narrow"/>
              </a:rPr>
              <a:t>u</a:t>
            </a:r>
            <a:r>
              <a:rPr sz="1050" spc="10" dirty="0">
                <a:latin typeface="+mn-lt"/>
                <a:cs typeface="Arial Narrow"/>
              </a:rPr>
              <a:t>r</a:t>
            </a:r>
            <a:r>
              <a:rPr sz="1050" dirty="0">
                <a:latin typeface="+mn-lt"/>
                <a:cs typeface="Arial Narrow"/>
              </a:rPr>
              <a:t>ned</a:t>
            </a:r>
            <a:r>
              <a:rPr lang="en-US" sz="1050" dirty="0">
                <a:latin typeface="+mn-lt"/>
                <a:cs typeface="Arial Narrow"/>
              </a:rPr>
              <a:t> </a:t>
            </a:r>
            <a:r>
              <a:rPr sz="1050" spc="-15" dirty="0">
                <a:latin typeface="+mn-lt"/>
                <a:cs typeface="Arial Narrow"/>
              </a:rPr>
              <a:t>t</a:t>
            </a:r>
            <a:r>
              <a:rPr sz="1050" dirty="0">
                <a:latin typeface="+mn-lt"/>
                <a:cs typeface="Arial Narrow"/>
              </a:rPr>
              <a:t>o</a:t>
            </a:r>
            <a:r>
              <a:rPr sz="1050" spc="40" dirty="0">
                <a:latin typeface="+mn-lt"/>
                <a:cs typeface="Arial Narrow"/>
              </a:rPr>
              <a:t> </a:t>
            </a:r>
            <a:r>
              <a:rPr sz="1050" spc="-5" dirty="0">
                <a:latin typeface="+mn-lt"/>
                <a:cs typeface="Arial Narrow"/>
              </a:rPr>
              <a:t>E</a:t>
            </a:r>
            <a:r>
              <a:rPr sz="1050" dirty="0">
                <a:latin typeface="+mn-lt"/>
                <a:cs typeface="Arial Narrow"/>
              </a:rPr>
              <a:t>a</a:t>
            </a:r>
            <a:r>
              <a:rPr sz="1050" spc="10" dirty="0">
                <a:latin typeface="+mn-lt"/>
                <a:cs typeface="Arial Narrow"/>
              </a:rPr>
              <a:t>r</a:t>
            </a:r>
            <a:r>
              <a:rPr sz="1050" spc="-15" dirty="0">
                <a:latin typeface="+mn-lt"/>
                <a:cs typeface="Arial Narrow"/>
              </a:rPr>
              <a:t>t</a:t>
            </a:r>
            <a:r>
              <a:rPr sz="1050" dirty="0">
                <a:latin typeface="+mn-lt"/>
                <a:cs typeface="Arial Narrow"/>
              </a:rPr>
              <a:t>h as</a:t>
            </a:r>
            <a:r>
              <a:rPr lang="en-US" sz="1050" dirty="0">
                <a:latin typeface="+mn-lt"/>
                <a:cs typeface="Arial Narrow"/>
              </a:rPr>
              <a:t> </a:t>
            </a:r>
            <a:r>
              <a:rPr sz="1050" dirty="0">
                <a:latin typeface="+mn-lt"/>
                <a:cs typeface="Arial Narrow"/>
              </a:rPr>
              <a:t>a</a:t>
            </a:r>
            <a:r>
              <a:rPr sz="1050" spc="-10" dirty="0">
                <a:latin typeface="+mn-lt"/>
                <a:cs typeface="Arial Narrow"/>
              </a:rPr>
              <a:t>m</a:t>
            </a:r>
            <a:r>
              <a:rPr sz="1050" dirty="0">
                <a:latin typeface="+mn-lt"/>
                <a:cs typeface="Arial Narrow"/>
              </a:rPr>
              <a:t>bassad</a:t>
            </a:r>
            <a:r>
              <a:rPr sz="1050" spc="-25" dirty="0">
                <a:latin typeface="+mn-lt"/>
                <a:cs typeface="Arial Narrow"/>
              </a:rPr>
              <a:t>o</a:t>
            </a:r>
            <a:r>
              <a:rPr sz="1050" spc="10" dirty="0">
                <a:latin typeface="+mn-lt"/>
                <a:cs typeface="Arial Narrow"/>
              </a:rPr>
              <a:t>r</a:t>
            </a:r>
            <a:r>
              <a:rPr sz="1050" dirty="0">
                <a:latin typeface="+mn-lt"/>
                <a:cs typeface="Arial Narrow"/>
              </a:rPr>
              <a:t>s,</a:t>
            </a:r>
            <a:r>
              <a:rPr lang="en-US" sz="1050" spc="-25" dirty="0">
                <a:latin typeface="+mn-lt"/>
                <a:cs typeface="Arial Narrow"/>
              </a:rPr>
              <a:t> </a:t>
            </a:r>
            <a:r>
              <a:rPr sz="1050" dirty="0">
                <a:latin typeface="+mn-lt"/>
                <a:cs typeface="Arial Narrow"/>
              </a:rPr>
              <a:t>ha</a:t>
            </a:r>
            <a:r>
              <a:rPr sz="1050" spc="10" dirty="0">
                <a:latin typeface="+mn-lt"/>
                <a:cs typeface="Arial Narrow"/>
              </a:rPr>
              <a:t>r</a:t>
            </a:r>
            <a:r>
              <a:rPr sz="1050" dirty="0">
                <a:latin typeface="+mn-lt"/>
                <a:cs typeface="Arial Narrow"/>
              </a:rPr>
              <a:t>b</a:t>
            </a:r>
            <a:r>
              <a:rPr sz="1050" spc="-10" dirty="0">
                <a:latin typeface="+mn-lt"/>
                <a:cs typeface="Arial Narrow"/>
              </a:rPr>
              <a:t>i</a:t>
            </a:r>
            <a:r>
              <a:rPr sz="1050" dirty="0">
                <a:latin typeface="+mn-lt"/>
                <a:cs typeface="Arial Narrow"/>
              </a:rPr>
              <a:t>ng</a:t>
            </a:r>
            <a:r>
              <a:rPr sz="1050" spc="-25" dirty="0">
                <a:latin typeface="+mn-lt"/>
                <a:cs typeface="Arial Narrow"/>
              </a:rPr>
              <a:t>e</a:t>
            </a:r>
            <a:r>
              <a:rPr sz="1050" spc="10" dirty="0">
                <a:latin typeface="+mn-lt"/>
                <a:cs typeface="Arial Narrow"/>
              </a:rPr>
              <a:t>r</a:t>
            </a:r>
            <a:r>
              <a:rPr sz="1050" dirty="0">
                <a:latin typeface="+mn-lt"/>
                <a:cs typeface="Arial Narrow"/>
              </a:rPr>
              <a:t>s</a:t>
            </a:r>
            <a:r>
              <a:rPr lang="en-US" sz="1050" spc="-10" dirty="0">
                <a:latin typeface="+mn-lt"/>
                <a:cs typeface="Arial Narrow"/>
              </a:rPr>
              <a:t> </a:t>
            </a:r>
            <a:r>
              <a:rPr sz="1050" dirty="0">
                <a:latin typeface="+mn-lt"/>
                <a:cs typeface="Arial Narrow"/>
              </a:rPr>
              <a:t>of</a:t>
            </a:r>
            <a:r>
              <a:rPr lang="en-US" sz="1050" dirty="0">
                <a:latin typeface="+mn-lt"/>
                <a:cs typeface="Arial Narrow"/>
              </a:rPr>
              <a:t> </a:t>
            </a:r>
            <a:r>
              <a:rPr sz="1050" dirty="0">
                <a:latin typeface="+mn-lt"/>
                <a:cs typeface="Arial Narrow"/>
              </a:rPr>
              <a:t>a</a:t>
            </a:r>
            <a:r>
              <a:rPr lang="en-US" sz="1050" dirty="0">
                <a:latin typeface="+mn-lt"/>
                <a:cs typeface="Arial Narrow"/>
              </a:rPr>
              <a:t> </a:t>
            </a:r>
            <a:r>
              <a:rPr sz="1050" dirty="0">
                <a:latin typeface="+mn-lt"/>
                <a:cs typeface="Arial Narrow"/>
              </a:rPr>
              <a:t>new e</a:t>
            </a:r>
            <a:r>
              <a:rPr sz="1050" spc="10" dirty="0">
                <a:latin typeface="+mn-lt"/>
                <a:cs typeface="Arial Narrow"/>
              </a:rPr>
              <a:t>r</a:t>
            </a:r>
            <a:r>
              <a:rPr sz="1050" dirty="0">
                <a:latin typeface="+mn-lt"/>
                <a:cs typeface="Arial Narrow"/>
              </a:rPr>
              <a:t>a of space</a:t>
            </a:r>
            <a:r>
              <a:rPr lang="en-US" sz="1050" dirty="0">
                <a:latin typeface="+mn-lt"/>
                <a:cs typeface="Arial Narrow"/>
              </a:rPr>
              <a:t> </a:t>
            </a:r>
            <a:r>
              <a:rPr sz="1050" dirty="0">
                <a:latin typeface="+mn-lt"/>
                <a:cs typeface="Arial Narrow"/>
              </a:rPr>
              <a:t>exp</a:t>
            </a:r>
            <a:r>
              <a:rPr sz="1050" spc="-10" dirty="0">
                <a:latin typeface="+mn-lt"/>
                <a:cs typeface="Arial Narrow"/>
              </a:rPr>
              <a:t>l</a:t>
            </a:r>
            <a:r>
              <a:rPr sz="1050" dirty="0">
                <a:latin typeface="+mn-lt"/>
                <a:cs typeface="Arial Narrow"/>
              </a:rPr>
              <a:t>o</a:t>
            </a:r>
            <a:r>
              <a:rPr sz="1050" spc="10" dirty="0">
                <a:latin typeface="+mn-lt"/>
                <a:cs typeface="Arial Narrow"/>
              </a:rPr>
              <a:t>r</a:t>
            </a:r>
            <a:r>
              <a:rPr sz="1050" dirty="0">
                <a:latin typeface="+mn-lt"/>
                <a:cs typeface="Arial Narrow"/>
              </a:rPr>
              <a:t>a</a:t>
            </a:r>
            <a:r>
              <a:rPr sz="1050" spc="-15" dirty="0">
                <a:latin typeface="+mn-lt"/>
                <a:cs typeface="Arial Narrow"/>
              </a:rPr>
              <a:t>t</a:t>
            </a:r>
            <a:r>
              <a:rPr sz="1050" spc="-10" dirty="0">
                <a:latin typeface="+mn-lt"/>
                <a:cs typeface="Arial Narrow"/>
              </a:rPr>
              <a:t>i</a:t>
            </a:r>
            <a:r>
              <a:rPr sz="1050" dirty="0">
                <a:latin typeface="+mn-lt"/>
                <a:cs typeface="Arial Narrow"/>
              </a:rPr>
              <a:t>on</a:t>
            </a:r>
            <a:r>
              <a:rPr lang="en-US" sz="1050" dirty="0">
                <a:latin typeface="+mn-lt"/>
                <a:cs typeface="Arial Narrow"/>
              </a:rPr>
              <a:t>. </a:t>
            </a:r>
            <a:r>
              <a:rPr sz="1050" spc="-5" dirty="0">
                <a:latin typeface="+mn-lt"/>
                <a:cs typeface="Arial Narrow"/>
              </a:rPr>
              <a:t>S</a:t>
            </a:r>
            <a:r>
              <a:rPr sz="1050" dirty="0">
                <a:latin typeface="+mn-lt"/>
                <a:cs typeface="Arial Narrow"/>
              </a:rPr>
              <a:t>c</a:t>
            </a:r>
            <a:r>
              <a:rPr sz="1050" spc="-10" dirty="0">
                <a:latin typeface="+mn-lt"/>
                <a:cs typeface="Arial Narrow"/>
              </a:rPr>
              <a:t>i</a:t>
            </a:r>
            <a:r>
              <a:rPr sz="1050" dirty="0">
                <a:latin typeface="+mn-lt"/>
                <a:cs typeface="Arial Narrow"/>
              </a:rPr>
              <a:t>en</a:t>
            </a:r>
            <a:r>
              <a:rPr sz="1050" spc="-15" dirty="0">
                <a:latin typeface="+mn-lt"/>
                <a:cs typeface="Arial Narrow"/>
              </a:rPr>
              <a:t>t</a:t>
            </a:r>
            <a:r>
              <a:rPr sz="1050" spc="-10" dirty="0">
                <a:latin typeface="+mn-lt"/>
                <a:cs typeface="Arial Narrow"/>
              </a:rPr>
              <a:t>i</a:t>
            </a:r>
            <a:r>
              <a:rPr sz="1050" dirty="0">
                <a:latin typeface="+mn-lt"/>
                <a:cs typeface="Arial Narrow"/>
              </a:rPr>
              <a:t>s</a:t>
            </a:r>
            <a:r>
              <a:rPr sz="1050" spc="-15" dirty="0">
                <a:latin typeface="+mn-lt"/>
                <a:cs typeface="Arial Narrow"/>
              </a:rPr>
              <a:t>t</a:t>
            </a:r>
            <a:r>
              <a:rPr sz="1050" dirty="0">
                <a:latin typeface="+mn-lt"/>
                <a:cs typeface="Arial Narrow"/>
              </a:rPr>
              <a:t>s</a:t>
            </a:r>
            <a:r>
              <a:rPr sz="1050" spc="-65" dirty="0">
                <a:latin typeface="+mn-lt"/>
                <a:cs typeface="Arial Narrow"/>
              </a:rPr>
              <a:t> </a:t>
            </a:r>
            <a:r>
              <a:rPr sz="1050" spc="20" dirty="0">
                <a:latin typeface="+mn-lt"/>
                <a:cs typeface="Arial Narrow"/>
              </a:rPr>
              <a:t>at</a:t>
            </a:r>
            <a:r>
              <a:rPr lang="en-US" sz="1050" spc="20" dirty="0">
                <a:latin typeface="+mn-lt"/>
                <a:cs typeface="Arial Narrow"/>
              </a:rPr>
              <a:t> </a:t>
            </a:r>
            <a:r>
              <a:rPr lang="en-US" sz="1050" spc="-10" dirty="0">
                <a:latin typeface="+mn-lt"/>
                <a:cs typeface="Arial Narrow"/>
              </a:rPr>
              <a:t>N</a:t>
            </a:r>
            <a:r>
              <a:rPr lang="en-US" sz="1050" spc="-5" dirty="0">
                <a:latin typeface="+mn-lt"/>
                <a:cs typeface="Arial Narrow"/>
              </a:rPr>
              <a:t>AS</a:t>
            </a:r>
            <a:r>
              <a:rPr lang="en-US" sz="1050" dirty="0">
                <a:latin typeface="+mn-lt"/>
                <a:cs typeface="Arial Narrow"/>
              </a:rPr>
              <a:t>A</a:t>
            </a:r>
            <a:r>
              <a:rPr lang="en-US" sz="1050" spc="-5" dirty="0">
                <a:latin typeface="+mn-lt"/>
                <a:cs typeface="Arial Narrow"/>
              </a:rPr>
              <a:t> </a:t>
            </a:r>
            <a:r>
              <a:rPr lang="en-US" sz="1050" dirty="0">
                <a:latin typeface="+mn-lt"/>
                <a:cs typeface="Arial Narrow"/>
              </a:rPr>
              <a:t>a</a:t>
            </a:r>
            <a:r>
              <a:rPr lang="en-US" sz="1050" spc="10" dirty="0">
                <a:latin typeface="+mn-lt"/>
                <a:cs typeface="Arial Narrow"/>
              </a:rPr>
              <a:t>r</a:t>
            </a:r>
            <a:r>
              <a:rPr lang="en-US" sz="1050" dirty="0">
                <a:latin typeface="+mn-lt"/>
                <a:cs typeface="Arial Narrow"/>
              </a:rPr>
              <a:t>e  say</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a:t>
            </a:r>
            <a:r>
              <a:rPr lang="en-US" sz="1050" dirty="0">
                <a:latin typeface="+mn-lt"/>
                <a:cs typeface="Arial Narrow"/>
              </a:rPr>
              <a:t>hat </a:t>
            </a:r>
            <a:r>
              <a:rPr lang="en-US" sz="1050" spc="-15" dirty="0">
                <a:latin typeface="+mn-lt"/>
                <a:cs typeface="Arial Narrow"/>
              </a:rPr>
              <a:t>t</a:t>
            </a:r>
            <a:r>
              <a:rPr lang="en-US" sz="1050" dirty="0">
                <a:latin typeface="+mn-lt"/>
                <a:cs typeface="Arial Narrow"/>
              </a:rPr>
              <a:t>he </a:t>
            </a:r>
            <a:r>
              <a:rPr lang="en-US" sz="1050" spc="10" dirty="0">
                <a:latin typeface="+mn-lt"/>
                <a:cs typeface="Arial Narrow"/>
              </a:rPr>
              <a:t>r</a:t>
            </a:r>
            <a:r>
              <a:rPr lang="en-US" sz="1050" dirty="0">
                <a:latin typeface="+mn-lt"/>
                <a:cs typeface="Arial Narrow"/>
              </a:rPr>
              <a:t>ecent asse</a:t>
            </a:r>
            <a:r>
              <a:rPr lang="en-US" sz="1050" spc="-10" dirty="0">
                <a:latin typeface="+mn-lt"/>
                <a:cs typeface="Arial Narrow"/>
              </a:rPr>
              <a:t>m</a:t>
            </a:r>
            <a:r>
              <a:rPr lang="en-US" sz="1050" dirty="0">
                <a:latin typeface="+mn-lt"/>
                <a:cs typeface="Arial Narrow"/>
              </a:rPr>
              <a:t>b</a:t>
            </a:r>
            <a:r>
              <a:rPr lang="en-US" sz="1050" spc="-10" dirty="0">
                <a:latin typeface="+mn-lt"/>
                <a:cs typeface="Arial Narrow"/>
              </a:rPr>
              <a:t>l</a:t>
            </a:r>
            <a:r>
              <a:rPr lang="en-US" sz="1050" dirty="0">
                <a:latin typeface="+mn-lt"/>
                <a:cs typeface="Arial Narrow"/>
              </a:rPr>
              <a:t>y of </a:t>
            </a:r>
            <a:r>
              <a:rPr lang="en-US" sz="1050" spc="-15" dirty="0">
                <a:latin typeface="+mn-lt"/>
                <a:cs typeface="Arial Narrow"/>
              </a:rPr>
              <a:t>t</a:t>
            </a:r>
            <a:r>
              <a:rPr lang="en-US" sz="1050" dirty="0">
                <a:latin typeface="+mn-lt"/>
                <a:cs typeface="Arial Narrow"/>
              </a:rPr>
              <a:t>he </a:t>
            </a:r>
            <a:r>
              <a:rPr lang="en-US" sz="1050" spc="-10" dirty="0" err="1">
                <a:latin typeface="+mn-lt"/>
                <a:cs typeface="Arial Narrow"/>
              </a:rPr>
              <a:t>D</a:t>
            </a:r>
            <a:r>
              <a:rPr lang="en-US" sz="1050" dirty="0" err="1">
                <a:latin typeface="+mn-lt"/>
                <a:cs typeface="Arial Narrow"/>
              </a:rPr>
              <a:t>ex</a:t>
            </a:r>
            <a:r>
              <a:rPr lang="en-US" sz="1050" spc="-15" dirty="0" err="1">
                <a:latin typeface="+mn-lt"/>
                <a:cs typeface="Arial Narrow"/>
              </a:rPr>
              <a:t>t</a:t>
            </a:r>
            <a:r>
              <a:rPr lang="en-US" sz="1050" spc="10" dirty="0" err="1">
                <a:latin typeface="+mn-lt"/>
                <a:cs typeface="Arial Narrow"/>
              </a:rPr>
              <a:t>r</a:t>
            </a:r>
            <a:r>
              <a:rPr lang="en-US" sz="1050" dirty="0" err="1">
                <a:latin typeface="+mn-lt"/>
                <a:cs typeface="Arial Narrow"/>
              </a:rPr>
              <a:t>e</a:t>
            </a:r>
            <a:r>
              <a:rPr lang="en-US" sz="1050" spc="-15" dirty="0">
                <a:latin typeface="+mn-lt"/>
                <a:cs typeface="Arial Narrow"/>
              </a:rPr>
              <a:t> </a:t>
            </a:r>
            <a:r>
              <a:rPr lang="en-US" sz="1050" dirty="0">
                <a:latin typeface="+mn-lt"/>
                <a:cs typeface="Arial Narrow"/>
              </a:rPr>
              <a:t>bot</a:t>
            </a:r>
            <a:r>
              <a:rPr lang="en-US" sz="1050" spc="-25" dirty="0">
                <a:latin typeface="+mn-lt"/>
                <a:cs typeface="Arial Narrow"/>
              </a:rPr>
              <a:t> </a:t>
            </a:r>
            <a:r>
              <a:rPr lang="en-US" sz="1050" spc="-10" dirty="0">
                <a:latin typeface="+mn-lt"/>
                <a:cs typeface="Arial Narrow"/>
              </a:rPr>
              <a:t>i</a:t>
            </a:r>
            <a:r>
              <a:rPr lang="en-US" sz="1050" dirty="0">
                <a:latin typeface="+mn-lt"/>
                <a:cs typeface="Arial Narrow"/>
              </a:rPr>
              <a:t>s</a:t>
            </a:r>
            <a:r>
              <a:rPr lang="en-US" sz="1050" spc="-10"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10" dirty="0">
                <a:latin typeface="+mn-lt"/>
                <a:cs typeface="Arial Narrow"/>
              </a:rPr>
              <a:t> </a:t>
            </a:r>
            <a:r>
              <a:rPr lang="en-US" sz="1050" spc="-15" dirty="0">
                <a:latin typeface="+mn-lt"/>
                <a:cs typeface="Arial Narrow"/>
              </a:rPr>
              <a:t>f</a:t>
            </a:r>
            <a:r>
              <a:rPr lang="en-US" sz="1050" spc="-10" dirty="0">
                <a:latin typeface="+mn-lt"/>
                <a:cs typeface="Arial Narrow"/>
              </a:rPr>
              <a:t>i</a:t>
            </a:r>
            <a:r>
              <a:rPr lang="en-US" sz="1050" spc="10" dirty="0">
                <a:latin typeface="+mn-lt"/>
                <a:cs typeface="Arial Narrow"/>
              </a:rPr>
              <a:t>r</a:t>
            </a:r>
            <a:r>
              <a:rPr lang="en-US" sz="1050" dirty="0">
                <a:latin typeface="+mn-lt"/>
                <a:cs typeface="Arial Narrow"/>
              </a:rPr>
              <a:t>st</a:t>
            </a:r>
            <a:r>
              <a:rPr lang="en-US" sz="1050" spc="-25" dirty="0">
                <a:latin typeface="+mn-lt"/>
                <a:cs typeface="Arial Narrow"/>
              </a:rPr>
              <a:t> </a:t>
            </a:r>
            <a:r>
              <a:rPr lang="en-US" sz="1050" dirty="0">
                <a:latin typeface="+mn-lt"/>
                <a:cs typeface="Arial Narrow"/>
              </a:rPr>
              <a:t>s</a:t>
            </a:r>
            <a:r>
              <a:rPr lang="en-US" sz="1050" spc="-15" dirty="0">
                <a:latin typeface="+mn-lt"/>
                <a:cs typeface="Arial Narrow"/>
              </a:rPr>
              <a:t>t</a:t>
            </a:r>
            <a:r>
              <a:rPr lang="en-US" sz="1050" dirty="0">
                <a:latin typeface="+mn-lt"/>
                <a:cs typeface="Arial Narrow"/>
              </a:rPr>
              <a:t>ep</a:t>
            </a:r>
            <a:r>
              <a:rPr lang="en-US" sz="1050" spc="10" dirty="0">
                <a:latin typeface="+mn-lt"/>
                <a:cs typeface="Arial Narrow"/>
              </a:rPr>
              <a:t> </a:t>
            </a:r>
            <a:r>
              <a:rPr lang="en-US" sz="1050" spc="-10" dirty="0">
                <a:latin typeface="+mn-lt"/>
                <a:cs typeface="Arial Narrow"/>
              </a:rPr>
              <a:t>in </a:t>
            </a:r>
            <a:r>
              <a:rPr lang="en-US" sz="1050" dirty="0">
                <a:latin typeface="+mn-lt"/>
                <a:cs typeface="Arial Narrow"/>
              </a:rPr>
              <a:t>a  </a:t>
            </a:r>
            <a:r>
              <a:rPr lang="en-US" sz="1050" spc="85" dirty="0">
                <a:latin typeface="+mn-lt"/>
                <a:cs typeface="Arial Narrow"/>
              </a:rPr>
              <a:t> </a:t>
            </a:r>
            <a:r>
              <a:rPr lang="en-US" sz="1050" spc="-10" dirty="0">
                <a:latin typeface="+mn-lt"/>
                <a:cs typeface="Arial Narrow"/>
              </a:rPr>
              <a:t>l</a:t>
            </a:r>
            <a:r>
              <a:rPr lang="en-US" sz="1050" dirty="0">
                <a:latin typeface="+mn-lt"/>
                <a:cs typeface="Arial Narrow"/>
              </a:rPr>
              <a:t>ong</a:t>
            </a:r>
            <a:r>
              <a:rPr lang="en-US" sz="1050" spc="10" dirty="0">
                <a:latin typeface="+mn-lt"/>
                <a:cs typeface="Arial Narrow"/>
              </a:rPr>
              <a:t>-</a:t>
            </a:r>
            <a:r>
              <a:rPr lang="en-US" sz="1050" spc="-15" dirty="0">
                <a:latin typeface="+mn-lt"/>
                <a:cs typeface="Arial Narrow"/>
              </a:rPr>
              <a:t>t</a:t>
            </a:r>
            <a:r>
              <a:rPr lang="en-US" sz="1050" dirty="0">
                <a:latin typeface="+mn-lt"/>
                <a:cs typeface="Arial Narrow"/>
              </a:rPr>
              <a:t>e</a:t>
            </a:r>
            <a:r>
              <a:rPr lang="en-US" sz="1050" spc="10" dirty="0">
                <a:latin typeface="+mn-lt"/>
                <a:cs typeface="Arial Narrow"/>
              </a:rPr>
              <a:t>r</a:t>
            </a:r>
            <a:r>
              <a:rPr lang="en-US" sz="1050" dirty="0">
                <a:latin typeface="+mn-lt"/>
                <a:cs typeface="Arial Narrow"/>
              </a:rPr>
              <a:t>m space</a:t>
            </a:r>
            <a:r>
              <a:rPr lang="en-US" sz="1050" spc="-15" dirty="0">
                <a:latin typeface="+mn-lt"/>
                <a:cs typeface="Arial Narrow"/>
              </a:rPr>
              <a:t>-</a:t>
            </a:r>
            <a:r>
              <a:rPr lang="en-US" sz="1050" dirty="0">
                <a:latin typeface="+mn-lt"/>
                <a:cs typeface="Arial Narrow"/>
              </a:rPr>
              <a:t>based </a:t>
            </a:r>
            <a:r>
              <a:rPr lang="en-US" sz="1050" spc="-10" dirty="0">
                <a:latin typeface="+mn-lt"/>
                <a:cs typeface="Arial Narrow"/>
              </a:rPr>
              <a:t>m</a:t>
            </a:r>
            <a:r>
              <a:rPr lang="en-US" sz="1050" dirty="0">
                <a:latin typeface="+mn-lt"/>
                <a:cs typeface="Arial Narrow"/>
              </a:rPr>
              <a:t>an</a:t>
            </a:r>
            <a:r>
              <a:rPr lang="en-US" sz="1050" spc="-15" dirty="0">
                <a:latin typeface="+mn-lt"/>
                <a:cs typeface="Arial Narrow"/>
              </a:rPr>
              <a:t>/</a:t>
            </a:r>
            <a:r>
              <a:rPr lang="en-US" sz="1050" spc="-10" dirty="0" err="1">
                <a:latin typeface="+mn-lt"/>
                <a:cs typeface="Arial Narrow"/>
              </a:rPr>
              <a:t>m</a:t>
            </a:r>
            <a:r>
              <a:rPr lang="en-US" sz="1050" dirty="0" err="1">
                <a:latin typeface="+mn-lt"/>
                <a:cs typeface="Arial Narrow"/>
              </a:rPr>
              <a:t>ache</a:t>
            </a:r>
            <a:r>
              <a:rPr lang="en-US" sz="1050" dirty="0">
                <a:latin typeface="+mn-lt"/>
                <a:cs typeface="Arial Narrow"/>
              </a:rPr>
              <a:t> pa</a:t>
            </a:r>
            <a:r>
              <a:rPr lang="en-US" sz="1050" spc="10" dirty="0">
                <a:latin typeface="+mn-lt"/>
                <a:cs typeface="Arial Narrow"/>
              </a:rPr>
              <a:t>r</a:t>
            </a:r>
            <a:r>
              <a:rPr lang="en-US" sz="1050" spc="-15" dirty="0">
                <a:latin typeface="+mn-lt"/>
                <a:cs typeface="Arial Narrow"/>
              </a:rPr>
              <a:t>t</a:t>
            </a:r>
            <a:r>
              <a:rPr lang="en-US" sz="1050" dirty="0">
                <a:latin typeface="+mn-lt"/>
                <a:cs typeface="Arial Narrow"/>
              </a:rPr>
              <a:t>ne</a:t>
            </a:r>
            <a:r>
              <a:rPr lang="en-US" sz="1050" spc="10" dirty="0">
                <a:latin typeface="+mn-lt"/>
                <a:cs typeface="Arial Narrow"/>
              </a:rPr>
              <a:t>r</a:t>
            </a:r>
            <a:r>
              <a:rPr lang="en-US" sz="1050" dirty="0">
                <a:latin typeface="+mn-lt"/>
                <a:cs typeface="Arial Narrow"/>
              </a:rPr>
              <a:t>sh</a:t>
            </a:r>
            <a:r>
              <a:rPr lang="en-US" sz="1050" spc="-10" dirty="0">
                <a:latin typeface="+mn-lt"/>
                <a:cs typeface="Arial Narrow"/>
              </a:rPr>
              <a:t>i</a:t>
            </a:r>
            <a:r>
              <a:rPr lang="en-US" sz="1050" dirty="0">
                <a:latin typeface="+mn-lt"/>
                <a:cs typeface="Arial Narrow"/>
              </a:rPr>
              <a:t>p. </a:t>
            </a:r>
            <a:r>
              <a:rPr lang="en-US" sz="1050" spc="-10" dirty="0">
                <a:latin typeface="+mn-lt"/>
                <a:cs typeface="Arial Narrow"/>
              </a:rPr>
              <a:t>'"</a:t>
            </a:r>
            <a:r>
              <a:rPr lang="en-US" sz="1050" spc="-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w</a:t>
            </a:r>
            <a:r>
              <a:rPr lang="en-US" sz="1050" dirty="0">
                <a:latin typeface="+mn-lt"/>
                <a:cs typeface="Arial Narrow"/>
              </a:rPr>
              <a:t>o</a:t>
            </a:r>
            <a:r>
              <a:rPr lang="en-US" sz="1050" spc="10" dirty="0">
                <a:latin typeface="+mn-lt"/>
                <a:cs typeface="Arial Narrow"/>
              </a:rPr>
              <a:t>r</a:t>
            </a:r>
            <a:r>
              <a:rPr lang="en-US" sz="1050" dirty="0">
                <a:latin typeface="+mn-lt"/>
                <a:cs typeface="Arial Narrow"/>
              </a:rPr>
              <a:t>k</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60" dirty="0">
                <a:latin typeface="+mn-lt"/>
                <a:cs typeface="Arial Narrow"/>
              </a:rPr>
              <a:t> </a:t>
            </a:r>
            <a:r>
              <a:rPr lang="en-US" sz="1050" dirty="0">
                <a:latin typeface="+mn-lt"/>
                <a:cs typeface="Arial Narrow"/>
              </a:rPr>
              <a:t>now</a:t>
            </a:r>
          </a:p>
          <a:p>
            <a:pPr marL="12700">
              <a:lnSpc>
                <a:spcPct val="100000"/>
              </a:lnSpc>
            </a:pPr>
            <a:r>
              <a:rPr lang="en-US" sz="1050" spc="10" dirty="0">
                <a:latin typeface="+mn-lt"/>
                <a:cs typeface="Arial Narrow"/>
              </a:rPr>
              <a:t>-</a:t>
            </a:r>
            <a:r>
              <a:rPr lang="en-US" sz="1050" dirty="0">
                <a:latin typeface="+mn-lt"/>
                <a:cs typeface="Arial Narrow"/>
              </a:rPr>
              <a:t>-</a:t>
            </a:r>
            <a:r>
              <a:rPr lang="en-US" sz="1050" spc="45"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r</a:t>
            </a:r>
            <a:r>
              <a:rPr lang="en-US" sz="1050" dirty="0">
                <a:latin typeface="+mn-lt"/>
                <a:cs typeface="Arial Narrow"/>
              </a:rPr>
              <a:t>obo</a:t>
            </a:r>
            <a:r>
              <a:rPr lang="en-US" sz="1050" spc="-15" dirty="0">
                <a:latin typeface="+mn-lt"/>
                <a:cs typeface="Arial Narrow"/>
              </a:rPr>
              <a:t>t</a:t>
            </a:r>
            <a:r>
              <a:rPr lang="en-US" sz="1050" spc="-10" dirty="0">
                <a:latin typeface="+mn-lt"/>
                <a:cs typeface="Arial Narrow"/>
              </a:rPr>
              <a:t>i</a:t>
            </a:r>
            <a:r>
              <a:rPr lang="en-US" sz="1050" dirty="0">
                <a:latin typeface="+mn-lt"/>
                <a:cs typeface="Arial Narrow"/>
              </a:rPr>
              <a:t>cs</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35" dirty="0">
                <a:latin typeface="+mn-lt"/>
                <a:cs typeface="Arial Narrow"/>
              </a:rPr>
              <a:t> </a:t>
            </a:r>
            <a:r>
              <a:rPr lang="en-US" sz="1050" dirty="0">
                <a:latin typeface="+mn-lt"/>
                <a:cs typeface="Arial Narrow"/>
              </a:rPr>
              <a:t>--</a:t>
            </a:r>
            <a:r>
              <a:rPr lang="en-US" sz="1050" spc="-120" dirty="0">
                <a:latin typeface="+mn-lt"/>
                <a:cs typeface="Arial Narrow"/>
              </a:rPr>
              <a:t> </a:t>
            </a:r>
            <a:r>
              <a:rPr lang="en-US" sz="1050" spc="-10" dirty="0">
                <a:latin typeface="+mn-lt"/>
                <a:cs typeface="Arial Narrow"/>
              </a:rPr>
              <a:t>i</a:t>
            </a:r>
            <a:r>
              <a:rPr lang="en-US" sz="1050" dirty="0">
                <a:latin typeface="+mn-lt"/>
                <a:cs typeface="Arial Narrow"/>
              </a:rPr>
              <a:t>s </a:t>
            </a:r>
            <a:r>
              <a:rPr lang="en-US" sz="1050" spc="-10" dirty="0">
                <a:latin typeface="+mn-lt"/>
                <a:cs typeface="Arial Narrow"/>
              </a:rPr>
              <a:t>w</a:t>
            </a:r>
            <a:r>
              <a:rPr lang="en-US" sz="1050" dirty="0">
                <a:latin typeface="+mn-lt"/>
                <a:cs typeface="Arial Narrow"/>
              </a:rPr>
              <a:t>h</a:t>
            </a:r>
            <a:r>
              <a:rPr lang="en-US" sz="1050" spc="20" dirty="0">
                <a:latin typeface="+mn-lt"/>
                <a:cs typeface="Arial Narrow"/>
              </a:rPr>
              <a:t>a</a:t>
            </a:r>
            <a:r>
              <a:rPr lang="en-US" sz="1050" dirty="0">
                <a:latin typeface="+mn-lt"/>
                <a:cs typeface="Arial Narrow"/>
              </a:rPr>
              <a:t>t </a:t>
            </a:r>
            <a:r>
              <a:rPr lang="en-US" sz="1050" spc="-10" dirty="0">
                <a:latin typeface="+mn-lt"/>
                <a:cs typeface="Arial Narrow"/>
              </a:rPr>
              <a:t>w</a:t>
            </a:r>
            <a:r>
              <a:rPr lang="en-US" sz="1050" spc="2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 go</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to </a:t>
            </a:r>
            <a:r>
              <a:rPr lang="en-US" sz="1050" dirty="0">
                <a:latin typeface="+mn-lt"/>
                <a:cs typeface="Arial Narrow"/>
              </a:rPr>
              <a:t>need</a:t>
            </a:r>
            <a:r>
              <a:rPr lang="en-US" sz="1050" spc="-15" dirty="0">
                <a:latin typeface="+mn-lt"/>
                <a:cs typeface="Arial Narrow"/>
              </a:rPr>
              <a:t> </a:t>
            </a:r>
            <a:r>
              <a:rPr lang="en-US" sz="1050" spc="5" dirty="0">
                <a:latin typeface="+mn-lt"/>
                <a:cs typeface="Arial Narrow"/>
              </a:rPr>
              <a:t>………………</a:t>
            </a:r>
            <a:r>
              <a:rPr lang="en-US" sz="1050" spc="-20" dirty="0">
                <a:latin typeface="+mn-lt"/>
                <a:cs typeface="Arial Narrow"/>
              </a:rPr>
              <a:t>…</a:t>
            </a:r>
            <a:r>
              <a:rPr lang="en-US" sz="1050" spc="5" dirty="0">
                <a:latin typeface="+mn-lt"/>
                <a:cs typeface="Arial Narrow"/>
              </a:rPr>
              <a:t>…</a:t>
            </a:r>
            <a:r>
              <a:rPr lang="en-US" sz="1050" spc="-15" dirty="0">
                <a:latin typeface="+mn-lt"/>
                <a:cs typeface="Arial Narrow"/>
              </a:rPr>
              <a:t>..</a:t>
            </a:r>
            <a:endParaRPr lang="en-US" sz="1050" dirty="0">
              <a:latin typeface="+mn-lt"/>
              <a:cs typeface="Arial Narrow"/>
            </a:endParaRPr>
          </a:p>
        </p:txBody>
      </p:sp>
      <p:sp>
        <p:nvSpPr>
          <p:cNvPr id="10" name="object 8">
            <a:extLst>
              <a:ext uri="{FF2B5EF4-FFF2-40B4-BE49-F238E27FC236}">
                <a16:creationId xmlns:a16="http://schemas.microsoft.com/office/drawing/2014/main" id="{0B2A15ED-D37C-9C41-BE0C-3F8384AB4480}"/>
              </a:ext>
            </a:extLst>
          </p:cNvPr>
          <p:cNvSpPr txBox="1"/>
          <p:nvPr/>
        </p:nvSpPr>
        <p:spPr>
          <a:xfrm>
            <a:off x="289401" y="6166446"/>
            <a:ext cx="1555750" cy="276999"/>
          </a:xfrm>
          <a:prstGeom prst="rect">
            <a:avLst/>
          </a:prstGeom>
        </p:spPr>
        <p:txBody>
          <a:bodyPr vert="horz" wrap="square" lIns="0" tIns="0" rIns="0" bIns="0" rtlCol="0">
            <a:spAutoFit/>
          </a:bodyPr>
          <a:lstStyle/>
          <a:p>
            <a:pPr marL="12700">
              <a:lnSpc>
                <a:spcPct val="100000"/>
              </a:lnSpc>
            </a:pPr>
            <a:r>
              <a:rPr sz="1800" b="1" spc="-5" dirty="0">
                <a:solidFill>
                  <a:srgbClr val="3366FF"/>
                </a:solidFill>
                <a:latin typeface="Arial"/>
                <a:cs typeface="Arial"/>
              </a:rPr>
              <a:t>B</a:t>
            </a:r>
            <a:r>
              <a:rPr sz="1800" b="1" dirty="0">
                <a:solidFill>
                  <a:srgbClr val="3366FF"/>
                </a:solidFill>
                <a:latin typeface="Arial"/>
                <a:cs typeface="Arial"/>
              </a:rPr>
              <a:t>ig</a:t>
            </a:r>
            <a:r>
              <a:rPr sz="1800" b="1" spc="5" dirty="0">
                <a:solidFill>
                  <a:srgbClr val="3366FF"/>
                </a:solidFill>
                <a:latin typeface="Arial"/>
                <a:cs typeface="Arial"/>
              </a:rPr>
              <a:t> </a:t>
            </a:r>
            <a:r>
              <a:rPr sz="1800" b="1" dirty="0">
                <a:solidFill>
                  <a:srgbClr val="3366FF"/>
                </a:solidFill>
                <a:latin typeface="Arial"/>
                <a:cs typeface="Arial"/>
              </a:rPr>
              <a:t>do</a:t>
            </a:r>
            <a:r>
              <a:rPr sz="1800" b="1" spc="5" dirty="0">
                <a:solidFill>
                  <a:srgbClr val="3366FF"/>
                </a:solidFill>
                <a:latin typeface="Arial"/>
                <a:cs typeface="Arial"/>
              </a:rPr>
              <a:t>c</a:t>
            </a:r>
            <a:r>
              <a:rPr sz="1800" b="1" dirty="0">
                <a:solidFill>
                  <a:srgbClr val="3366FF"/>
                </a:solidFill>
                <a:latin typeface="Arial"/>
                <a:cs typeface="Arial"/>
              </a:rPr>
              <a:t>u</a:t>
            </a:r>
            <a:r>
              <a:rPr sz="1800" b="1" spc="5" dirty="0">
                <a:solidFill>
                  <a:srgbClr val="3366FF"/>
                </a:solidFill>
                <a:latin typeface="Arial"/>
                <a:cs typeface="Arial"/>
              </a:rPr>
              <a:t>me</a:t>
            </a:r>
            <a:r>
              <a:rPr sz="1800" b="1" dirty="0">
                <a:solidFill>
                  <a:srgbClr val="3366FF"/>
                </a:solidFill>
                <a:latin typeface="Arial"/>
                <a:cs typeface="Arial"/>
              </a:rPr>
              <a:t>nt</a:t>
            </a:r>
            <a:endParaRPr sz="1800" dirty="0">
              <a:solidFill>
                <a:srgbClr val="3366FF"/>
              </a:solidFill>
              <a:latin typeface="Arial"/>
              <a:cs typeface="Arial"/>
            </a:endParaRPr>
          </a:p>
        </p:txBody>
      </p:sp>
      <p:sp>
        <p:nvSpPr>
          <p:cNvPr id="65" name="object 26">
            <a:extLst>
              <a:ext uri="{FF2B5EF4-FFF2-40B4-BE49-F238E27FC236}">
                <a16:creationId xmlns:a16="http://schemas.microsoft.com/office/drawing/2014/main" id="{AEB35D02-F4AF-E346-8D71-6462E0F610FC}"/>
              </a:ext>
            </a:extLst>
          </p:cNvPr>
          <p:cNvSpPr txBox="1"/>
          <p:nvPr/>
        </p:nvSpPr>
        <p:spPr>
          <a:xfrm>
            <a:off x="2207310"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89" name="object 9">
            <a:extLst>
              <a:ext uri="{FF2B5EF4-FFF2-40B4-BE49-F238E27FC236}">
                <a16:creationId xmlns:a16="http://schemas.microsoft.com/office/drawing/2014/main" id="{72362B44-0237-9A41-802F-EB400AD6072E}"/>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solidFill>
            <a:srgbClr val="60B5CC"/>
          </a:solidFill>
        </p:spPr>
        <p:txBody>
          <a:bodyPr wrap="square" lIns="0" tIns="0" rIns="0" bIns="0" rtlCol="0"/>
          <a:lstStyle/>
          <a:p>
            <a:endParaRPr/>
          </a:p>
        </p:txBody>
      </p:sp>
      <p:sp>
        <p:nvSpPr>
          <p:cNvPr id="90" name="object 10">
            <a:extLst>
              <a:ext uri="{FF2B5EF4-FFF2-40B4-BE49-F238E27FC236}">
                <a16:creationId xmlns:a16="http://schemas.microsoft.com/office/drawing/2014/main" id="{77D1BDB8-BCBB-7848-AF17-9CD99A23AD9B}"/>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ln w="48006">
            <a:solidFill>
              <a:srgbClr val="448495"/>
            </a:solidFill>
          </a:ln>
        </p:spPr>
        <p:txBody>
          <a:bodyPr wrap="square" lIns="0" tIns="0" rIns="0" bIns="0" rtlCol="0"/>
          <a:lstStyle/>
          <a:p>
            <a:endParaRPr/>
          </a:p>
        </p:txBody>
      </p:sp>
      <p:sp>
        <p:nvSpPr>
          <p:cNvPr id="91" name="object 11">
            <a:extLst>
              <a:ext uri="{FF2B5EF4-FFF2-40B4-BE49-F238E27FC236}">
                <a16:creationId xmlns:a16="http://schemas.microsoft.com/office/drawing/2014/main" id="{EE1C1929-CDCD-5E44-A8A8-A3D213DE47BB}"/>
              </a:ext>
            </a:extLst>
          </p:cNvPr>
          <p:cNvSpPr txBox="1"/>
          <p:nvPr/>
        </p:nvSpPr>
        <p:spPr>
          <a:xfrm>
            <a:off x="2572001" y="3560090"/>
            <a:ext cx="816610" cy="528320"/>
          </a:xfrm>
          <a:prstGeom prst="rect">
            <a:avLst/>
          </a:prstGeom>
        </p:spPr>
        <p:txBody>
          <a:bodyPr vert="horz" wrap="square" lIns="0" tIns="0" rIns="0" bIns="0" rtlCol="0">
            <a:spAutoFit/>
          </a:bodyPr>
          <a:lstStyle/>
          <a:p>
            <a:pPr marL="52069">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2" name="object 12">
            <a:extLst>
              <a:ext uri="{FF2B5EF4-FFF2-40B4-BE49-F238E27FC236}">
                <a16:creationId xmlns:a16="http://schemas.microsoft.com/office/drawing/2014/main" id="{56509289-F114-D74E-96BA-69952294E334}"/>
              </a:ext>
            </a:extLst>
          </p:cNvPr>
          <p:cNvSpPr txBox="1"/>
          <p:nvPr/>
        </p:nvSpPr>
        <p:spPr>
          <a:xfrm>
            <a:off x="2636009" y="4108730"/>
            <a:ext cx="688340" cy="528320"/>
          </a:xfrm>
          <a:prstGeom prst="rect">
            <a:avLst/>
          </a:prstGeom>
        </p:spPr>
        <p:txBody>
          <a:bodyPr vert="horz" wrap="square" lIns="0" tIns="0" rIns="0" bIns="0" rtlCol="0">
            <a:spAutoFit/>
          </a:bodyPr>
          <a:lstStyle/>
          <a:p>
            <a:pPr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o</a:t>
            </a:r>
            <a:r>
              <a:rPr sz="1800" spc="-55" dirty="0">
                <a:solidFill>
                  <a:srgbClr val="FFFFFF"/>
                </a:solidFill>
                <a:latin typeface="Corbel"/>
                <a:cs typeface="Corbel"/>
              </a:rPr>
              <a:t>f</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a:p>
            <a:pPr algn="ctr">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3" name="object 13">
            <a:extLst>
              <a:ext uri="{FF2B5EF4-FFF2-40B4-BE49-F238E27FC236}">
                <a16:creationId xmlns:a16="http://schemas.microsoft.com/office/drawing/2014/main" id="{035DC679-9248-8F43-8940-7D5162F94520}"/>
              </a:ext>
            </a:extLst>
          </p:cNvPr>
          <p:cNvSpPr txBox="1"/>
          <p:nvPr/>
        </p:nvSpPr>
        <p:spPr>
          <a:xfrm>
            <a:off x="2465016" y="4657369"/>
            <a:ext cx="1029969" cy="528320"/>
          </a:xfrm>
          <a:prstGeom prst="rect">
            <a:avLst/>
          </a:prstGeom>
        </p:spPr>
        <p:txBody>
          <a:bodyPr vert="horz" wrap="square" lIns="0" tIns="0" rIns="0" bIns="0" rtlCol="0">
            <a:spAutoFit/>
          </a:bodyPr>
          <a:lstStyle/>
          <a:p>
            <a:pPr marL="70485">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94" name="object 14">
            <a:extLst>
              <a:ext uri="{FF2B5EF4-FFF2-40B4-BE49-F238E27FC236}">
                <a16:creationId xmlns:a16="http://schemas.microsoft.com/office/drawing/2014/main" id="{790C2FFF-1C2F-E544-8B4D-8D6991F4922E}"/>
              </a:ext>
            </a:extLst>
          </p:cNvPr>
          <p:cNvSpPr txBox="1"/>
          <p:nvPr/>
        </p:nvSpPr>
        <p:spPr>
          <a:xfrm>
            <a:off x="2349116" y="5206010"/>
            <a:ext cx="1261745" cy="802640"/>
          </a:xfrm>
          <a:prstGeom prst="rect">
            <a:avLst/>
          </a:prstGeom>
        </p:spPr>
        <p:txBody>
          <a:bodyPr vert="horz" wrap="square" lIns="0" tIns="0" rIns="0" bIns="0" rtlCol="0">
            <a:spAutoFit/>
          </a:bodyPr>
          <a:lstStyle/>
          <a:p>
            <a:pPr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E</a:t>
            </a:r>
            <a:r>
              <a:rPr sz="1800" spc="10" dirty="0">
                <a:solidFill>
                  <a:srgbClr val="FFFFFF"/>
                </a:solidFill>
                <a:latin typeface="Corbel"/>
                <a:cs typeface="Corbel"/>
              </a:rPr>
              <a:t>n</a:t>
            </a:r>
            <a:r>
              <a:rPr sz="1800" spc="-15" dirty="0">
                <a:solidFill>
                  <a:srgbClr val="FFFFFF"/>
                </a:solidFill>
                <a:latin typeface="Corbel"/>
                <a:cs typeface="Corbel"/>
              </a:rPr>
              <a:t>d</a:t>
            </a:r>
            <a:r>
              <a:rPr sz="1800" spc="-20" dirty="0">
                <a:solidFill>
                  <a:srgbClr val="FFFFFF"/>
                </a:solidFill>
                <a:latin typeface="Corbel"/>
                <a:cs typeface="Corbel"/>
              </a:rPr>
              <a:t>e</a:t>
            </a:r>
            <a:r>
              <a:rPr sz="1800" spc="-5" dirty="0">
                <a:solidFill>
                  <a:srgbClr val="FFFFFF"/>
                </a:solidFill>
                <a:latin typeface="Corbel"/>
                <a:cs typeface="Corbel"/>
              </a:rPr>
              <a:t>av</a:t>
            </a:r>
            <a:r>
              <a:rPr sz="1800" dirty="0">
                <a:solidFill>
                  <a:srgbClr val="FFFFFF"/>
                </a:solidFill>
                <a:latin typeface="Corbel"/>
                <a:cs typeface="Corbel"/>
              </a:rPr>
              <a:t>o</a:t>
            </a:r>
            <a:r>
              <a:rPr sz="1800" spc="-110" dirty="0">
                <a:solidFill>
                  <a:srgbClr val="FFFFFF"/>
                </a:solidFill>
                <a:latin typeface="Corbel"/>
                <a:cs typeface="Corbel"/>
              </a:rPr>
              <a:t>r</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15" dirty="0">
                <a:solidFill>
                  <a:srgbClr val="FFFFFF"/>
                </a:solidFill>
                <a:latin typeface="Corbel"/>
                <a:cs typeface="Corbel"/>
              </a:rPr>
              <a:t>…</a:t>
            </a:r>
            <a:r>
              <a:rPr sz="1800" dirty="0">
                <a:solidFill>
                  <a:srgbClr val="FFFFFF"/>
                </a:solidFill>
                <a:latin typeface="Corbel"/>
                <a:cs typeface="Corbel"/>
              </a:rPr>
              <a:t>.</a:t>
            </a:r>
            <a:endParaRPr sz="1800">
              <a:latin typeface="Corbel"/>
              <a:cs typeface="Corbel"/>
            </a:endParaRPr>
          </a:p>
        </p:txBody>
      </p:sp>
      <p:sp>
        <p:nvSpPr>
          <p:cNvPr id="95" name="object 22">
            <a:extLst>
              <a:ext uri="{FF2B5EF4-FFF2-40B4-BE49-F238E27FC236}">
                <a16:creationId xmlns:a16="http://schemas.microsoft.com/office/drawing/2014/main" id="{0BA1FFFD-F7E1-E14F-AD4C-E07AA1EFFB80}"/>
              </a:ext>
            </a:extLst>
          </p:cNvPr>
          <p:cNvSpPr txBox="1"/>
          <p:nvPr/>
        </p:nvSpPr>
        <p:spPr>
          <a:xfrm>
            <a:off x="2178799" y="2057400"/>
            <a:ext cx="1600200" cy="1138773"/>
          </a:xfrm>
          <a:prstGeom prst="rect">
            <a:avLst/>
          </a:prstGeom>
          <a:solidFill>
            <a:srgbClr val="60B5CC"/>
          </a:solidFill>
          <a:ln w="48006">
            <a:solidFill>
              <a:srgbClr val="448495"/>
            </a:solidFill>
          </a:ln>
        </p:spPr>
        <p:txBody>
          <a:bodyPr vert="horz" wrap="square" lIns="0" tIns="0" rIns="0" bIns="0" rtlCol="0">
            <a:spAutoFit/>
          </a:bodyPr>
          <a:lstStyle/>
          <a:p>
            <a:pPr algn="ctr">
              <a:lnSpc>
                <a:spcPct val="100000"/>
              </a:lnSpc>
            </a:pPr>
            <a:r>
              <a:rPr sz="1800" b="1" dirty="0">
                <a:solidFill>
                  <a:srgbClr val="FFFFFF"/>
                </a:solidFill>
                <a:latin typeface="Corbel"/>
                <a:cs typeface="Corbel"/>
              </a:rPr>
              <a:t>M</a:t>
            </a:r>
            <a:r>
              <a:rPr sz="1800" b="1" spc="-25" dirty="0">
                <a:solidFill>
                  <a:srgbClr val="FFFFFF"/>
                </a:solidFill>
                <a:latin typeface="Corbel"/>
                <a:cs typeface="Corbel"/>
              </a:rPr>
              <a:t>A</a:t>
            </a:r>
            <a:r>
              <a:rPr sz="1800" b="1" spc="-20" dirty="0">
                <a:solidFill>
                  <a:srgbClr val="FFFFFF"/>
                </a:solidFill>
                <a:latin typeface="Corbel"/>
                <a:cs typeface="Corbel"/>
              </a:rPr>
              <a:t>P</a:t>
            </a:r>
            <a:r>
              <a:rPr sz="1800" b="1" dirty="0">
                <a:solidFill>
                  <a:srgbClr val="FFFFFF"/>
                </a:solidFill>
                <a:latin typeface="Corbel"/>
                <a:cs typeface="Corbel"/>
              </a:rPr>
              <a:t>:</a:t>
            </a:r>
            <a:endParaRPr sz="1800" dirty="0">
              <a:latin typeface="Corbel"/>
              <a:cs typeface="Corbel"/>
            </a:endParaRPr>
          </a:p>
          <a:p>
            <a:pPr marL="156210" marR="148590" indent="1270" algn="ctr">
              <a:lnSpc>
                <a:spcPct val="100000"/>
              </a:lnSpc>
              <a:spcBef>
                <a:spcPts val="40"/>
              </a:spcBef>
            </a:pPr>
            <a:r>
              <a:rPr sz="1400" spc="-4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e</a:t>
            </a:r>
            <a:r>
              <a:rPr sz="1400" spc="-20" dirty="0">
                <a:solidFill>
                  <a:srgbClr val="FFFFFF"/>
                </a:solidFill>
                <a:latin typeface="Corbel"/>
                <a:cs typeface="Calibri" panose="020F0502020204030204" pitchFamily="34" charset="0"/>
              </a:rPr>
              <a:t>a</a:t>
            </a:r>
            <a:r>
              <a:rPr sz="1400" spc="-10" dirty="0">
                <a:solidFill>
                  <a:srgbClr val="FFFFFF"/>
                </a:solidFill>
                <a:latin typeface="Corbel"/>
                <a:cs typeface="Calibri" panose="020F0502020204030204" pitchFamily="34" charset="0"/>
              </a:rPr>
              <a:t>d</a:t>
            </a:r>
            <a:r>
              <a:rPr sz="1400" spc="3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i</a:t>
            </a:r>
            <a:r>
              <a:rPr sz="1400" dirty="0">
                <a:solidFill>
                  <a:srgbClr val="FFFFFF"/>
                </a:solidFill>
                <a:latin typeface="Corbel"/>
                <a:cs typeface="Calibri" panose="020F0502020204030204" pitchFamily="34" charset="0"/>
              </a:rPr>
              <a:t>n</a:t>
            </a:r>
            <a:r>
              <a:rPr sz="1400" spc="-5" dirty="0">
                <a:solidFill>
                  <a:srgbClr val="FFFFFF"/>
                </a:solidFill>
                <a:latin typeface="Corbel"/>
                <a:cs typeface="Calibri" panose="020F0502020204030204" pitchFamily="34" charset="0"/>
              </a:rPr>
              <a:t>p</a:t>
            </a:r>
            <a:r>
              <a:rPr sz="1400" spc="-15" dirty="0">
                <a:solidFill>
                  <a:srgbClr val="FFFFFF"/>
                </a:solidFill>
                <a:latin typeface="Corbel"/>
                <a:cs typeface="Calibri" panose="020F0502020204030204" pitchFamily="34" charset="0"/>
              </a:rPr>
              <a:t>u</a:t>
            </a:r>
            <a:r>
              <a:rPr sz="1400" spc="-5" dirty="0">
                <a:solidFill>
                  <a:srgbClr val="FFFFFF"/>
                </a:solidFill>
                <a:latin typeface="Corbel"/>
                <a:cs typeface="Calibri" panose="020F0502020204030204" pitchFamily="34" charset="0"/>
              </a:rPr>
              <a:t>t</a:t>
            </a:r>
            <a:r>
              <a:rPr sz="140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a</a:t>
            </a:r>
            <a:r>
              <a:rPr sz="1400" dirty="0">
                <a:solidFill>
                  <a:srgbClr val="FFFFFF"/>
                </a:solidFill>
                <a:latin typeface="Corbel"/>
                <a:cs typeface="Calibri" panose="020F0502020204030204" pitchFamily="34" charset="0"/>
              </a:rPr>
              <a:t>n</a:t>
            </a:r>
            <a:r>
              <a:rPr sz="1400" spc="-10" dirty="0">
                <a:solidFill>
                  <a:srgbClr val="FFFFFF"/>
                </a:solidFill>
                <a:latin typeface="Corbel"/>
                <a:cs typeface="Calibri" panose="020F0502020204030204" pitchFamily="34" charset="0"/>
              </a:rPr>
              <a:t>d</a:t>
            </a:r>
            <a:r>
              <a:rPr sz="1400" spc="-5" dirty="0">
                <a:solidFill>
                  <a:srgbClr val="FFFFFF"/>
                </a:solidFill>
                <a:latin typeface="Corbel"/>
                <a:cs typeface="Calibri" panose="020F0502020204030204" pitchFamily="34" charset="0"/>
              </a:rPr>
              <a:t> p</a:t>
            </a:r>
            <a:r>
              <a:rPr sz="1400" spc="-1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o</a:t>
            </a:r>
            <a:r>
              <a:rPr sz="1400" spc="-15" dirty="0">
                <a:solidFill>
                  <a:srgbClr val="FFFFFF"/>
                </a:solidFill>
                <a:latin typeface="Corbel"/>
                <a:cs typeface="Calibri" panose="020F0502020204030204" pitchFamily="34" charset="0"/>
              </a:rPr>
              <a:t>du</a:t>
            </a:r>
            <a:r>
              <a:rPr sz="1400" spc="-25" dirty="0">
                <a:solidFill>
                  <a:srgbClr val="FFFFFF"/>
                </a:solidFill>
                <a:latin typeface="Corbel"/>
                <a:cs typeface="Calibri" panose="020F0502020204030204" pitchFamily="34" charset="0"/>
              </a:rPr>
              <a:t>c</a:t>
            </a:r>
            <a:r>
              <a:rPr sz="1400" spc="-10" dirty="0">
                <a:solidFill>
                  <a:srgbClr val="FFFFFF"/>
                </a:solidFill>
                <a:latin typeface="Corbel"/>
                <a:cs typeface="Calibri" panose="020F0502020204030204" pitchFamily="34" charset="0"/>
              </a:rPr>
              <a:t>es</a:t>
            </a:r>
            <a:r>
              <a:rPr sz="1400" spc="45"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a</a:t>
            </a:r>
            <a:r>
              <a:rPr sz="1400" spc="-5" dirty="0">
                <a:solidFill>
                  <a:srgbClr val="FFFFFF"/>
                </a:solidFill>
                <a:latin typeface="Corbel"/>
                <a:cs typeface="Calibri" panose="020F0502020204030204" pitchFamily="34" charset="0"/>
              </a:rPr>
              <a:t> </a:t>
            </a:r>
            <a:r>
              <a:rPr sz="1400" spc="-25" dirty="0">
                <a:solidFill>
                  <a:srgbClr val="FFFFFF"/>
                </a:solidFill>
                <a:latin typeface="Corbel"/>
                <a:cs typeface="Calibri" panose="020F0502020204030204" pitchFamily="34" charset="0"/>
              </a:rPr>
              <a:t>s</a:t>
            </a:r>
            <a:r>
              <a:rPr sz="1400" spc="-10" dirty="0">
                <a:solidFill>
                  <a:srgbClr val="FFFFFF"/>
                </a:solidFill>
                <a:latin typeface="Corbel"/>
                <a:cs typeface="Calibri" panose="020F0502020204030204" pitchFamily="34" charset="0"/>
              </a:rPr>
              <a:t>et</a:t>
            </a:r>
            <a:r>
              <a:rPr sz="1400"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of</a:t>
            </a:r>
            <a:r>
              <a:rPr sz="1400" spc="-5" dirty="0">
                <a:solidFill>
                  <a:srgbClr val="FFFFFF"/>
                </a:solidFill>
                <a:latin typeface="Corbel"/>
                <a:cs typeface="Calibri" panose="020F0502020204030204" pitchFamily="34" charset="0"/>
              </a:rPr>
              <a:t> </a:t>
            </a:r>
            <a:r>
              <a:rPr sz="1400" spc="-40" dirty="0">
                <a:solidFill>
                  <a:srgbClr val="FFFFFF"/>
                </a:solidFill>
                <a:latin typeface="Corbel"/>
                <a:cs typeface="Calibri" panose="020F0502020204030204" pitchFamily="34" charset="0"/>
              </a:rPr>
              <a:t>k</a:t>
            </a:r>
            <a:r>
              <a:rPr sz="1400" spc="-10" dirty="0">
                <a:solidFill>
                  <a:srgbClr val="FFFFFF"/>
                </a:solidFill>
                <a:latin typeface="Corbel"/>
                <a:cs typeface="Calibri" panose="020F0502020204030204" pitchFamily="34" charset="0"/>
              </a:rPr>
              <a:t>ey</a:t>
            </a:r>
            <a:r>
              <a:rPr sz="1400" spc="-15" dirty="0">
                <a:solidFill>
                  <a:srgbClr val="FFFFFF"/>
                </a:solidFill>
                <a:latin typeface="Corbel"/>
                <a:cs typeface="Calibri" panose="020F0502020204030204" pitchFamily="34" charset="0"/>
              </a:rPr>
              <a:t>-</a:t>
            </a:r>
            <a:r>
              <a:rPr sz="1400" spc="-5" dirty="0">
                <a:solidFill>
                  <a:srgbClr val="FFFFFF"/>
                </a:solidFill>
                <a:latin typeface="Corbel"/>
                <a:cs typeface="Calibri" panose="020F0502020204030204" pitchFamily="34" charset="0"/>
              </a:rPr>
              <a:t>v</a:t>
            </a:r>
            <a:r>
              <a:rPr sz="1400" spc="-20" dirty="0">
                <a:solidFill>
                  <a:srgbClr val="FFFFFF"/>
                </a:solidFill>
                <a:latin typeface="Corbel"/>
                <a:cs typeface="Calibri" panose="020F0502020204030204" pitchFamily="34" charset="0"/>
              </a:rPr>
              <a:t>al</a:t>
            </a:r>
            <a:r>
              <a:rPr sz="1400" spc="-15" dirty="0">
                <a:solidFill>
                  <a:srgbClr val="FFFFFF"/>
                </a:solidFill>
                <a:latin typeface="Corbel"/>
                <a:cs typeface="Calibri" panose="020F0502020204030204" pitchFamily="34" charset="0"/>
              </a:rPr>
              <a:t>u</a:t>
            </a:r>
            <a:r>
              <a:rPr sz="1400" spc="-10" dirty="0">
                <a:solidFill>
                  <a:srgbClr val="FFFFFF"/>
                </a:solidFill>
                <a:latin typeface="Corbel"/>
                <a:cs typeface="Calibri" panose="020F0502020204030204" pitchFamily="34" charset="0"/>
              </a:rPr>
              <a:t>e</a:t>
            </a:r>
            <a:r>
              <a:rPr sz="1400" spc="55" dirty="0">
                <a:solidFill>
                  <a:srgbClr val="FFFFFF"/>
                </a:solidFill>
                <a:latin typeface="Corbel"/>
                <a:cs typeface="Calibri" panose="020F0502020204030204" pitchFamily="34" charset="0"/>
              </a:rPr>
              <a:t> </a:t>
            </a:r>
            <a:r>
              <a:rPr sz="1400" spc="-5" dirty="0">
                <a:solidFill>
                  <a:srgbClr val="FFFFFF"/>
                </a:solidFill>
                <a:latin typeface="Corbel"/>
                <a:cs typeface="Calibri" panose="020F0502020204030204" pitchFamily="34" charset="0"/>
              </a:rPr>
              <a:t>p</a:t>
            </a:r>
            <a:r>
              <a:rPr sz="1400" spc="-20" dirty="0">
                <a:solidFill>
                  <a:srgbClr val="FFFFFF"/>
                </a:solidFill>
                <a:latin typeface="Corbel"/>
                <a:cs typeface="Calibri" panose="020F0502020204030204" pitchFamily="34" charset="0"/>
              </a:rPr>
              <a:t>airs</a:t>
            </a:r>
            <a:endParaRPr lang="en-US" sz="1400" spc="-20" dirty="0">
              <a:solidFill>
                <a:srgbClr val="FFFFFF"/>
              </a:solidFill>
              <a:latin typeface="Corbel"/>
              <a:cs typeface="Calibri" panose="020F0502020204030204" pitchFamily="34" charset="0"/>
            </a:endParaRPr>
          </a:p>
          <a:p>
            <a:pPr marL="156210" marR="148590" indent="1270" algn="ctr">
              <a:lnSpc>
                <a:spcPct val="100000"/>
              </a:lnSpc>
              <a:spcBef>
                <a:spcPts val="40"/>
              </a:spcBef>
            </a:pPr>
            <a:endParaRPr sz="1400" dirty="0">
              <a:latin typeface="Corbel"/>
              <a:cs typeface="Calibri" panose="020F0502020204030204" pitchFamily="34" charset="0"/>
            </a:endParaRPr>
          </a:p>
        </p:txBody>
      </p:sp>
      <p:sp>
        <p:nvSpPr>
          <p:cNvPr id="102" name="object 8">
            <a:extLst>
              <a:ext uri="{FF2B5EF4-FFF2-40B4-BE49-F238E27FC236}">
                <a16:creationId xmlns:a16="http://schemas.microsoft.com/office/drawing/2014/main" id="{A81C6FA5-833F-2C42-A534-F2F5E3783624}"/>
              </a:ext>
            </a:extLst>
          </p:cNvPr>
          <p:cNvSpPr txBox="1"/>
          <p:nvPr/>
        </p:nvSpPr>
        <p:spPr>
          <a:xfrm>
            <a:off x="2394731" y="6167482"/>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03" name="object 15">
            <a:extLst>
              <a:ext uri="{FF2B5EF4-FFF2-40B4-BE49-F238E27FC236}">
                <a16:creationId xmlns:a16="http://schemas.microsoft.com/office/drawing/2014/main" id="{907F0B7E-6DA1-5749-8D52-2DD445F3B5F8}"/>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solidFill>
            <a:srgbClr val="F0AD00"/>
          </a:solidFill>
        </p:spPr>
        <p:txBody>
          <a:bodyPr wrap="square" lIns="0" tIns="0" rIns="0" bIns="0" rtlCol="0"/>
          <a:lstStyle/>
          <a:p>
            <a:endParaRPr/>
          </a:p>
        </p:txBody>
      </p:sp>
      <p:sp>
        <p:nvSpPr>
          <p:cNvPr id="104" name="object 16">
            <a:extLst>
              <a:ext uri="{FF2B5EF4-FFF2-40B4-BE49-F238E27FC236}">
                <a16:creationId xmlns:a16="http://schemas.microsoft.com/office/drawing/2014/main" id="{7D434936-F6B6-5E48-8C07-05C46D174419}"/>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ln w="48006">
            <a:solidFill>
              <a:srgbClr val="B07E00"/>
            </a:solidFill>
          </a:ln>
        </p:spPr>
        <p:txBody>
          <a:bodyPr wrap="square" lIns="0" tIns="0" rIns="0" bIns="0" rtlCol="0"/>
          <a:lstStyle/>
          <a:p>
            <a:endParaRPr/>
          </a:p>
        </p:txBody>
      </p:sp>
      <p:sp>
        <p:nvSpPr>
          <p:cNvPr id="105" name="object 17">
            <a:extLst>
              <a:ext uri="{FF2B5EF4-FFF2-40B4-BE49-F238E27FC236}">
                <a16:creationId xmlns:a16="http://schemas.microsoft.com/office/drawing/2014/main" id="{CDE2DFAB-CE04-254A-AF16-9186DE98513E}"/>
              </a:ext>
            </a:extLst>
          </p:cNvPr>
          <p:cNvSpPr txBox="1"/>
          <p:nvPr/>
        </p:nvSpPr>
        <p:spPr>
          <a:xfrm>
            <a:off x="4504401" y="3560090"/>
            <a:ext cx="911225" cy="802640"/>
          </a:xfrm>
          <a:prstGeom prst="rect">
            <a:avLst/>
          </a:prstGeom>
        </p:spPr>
        <p:txBody>
          <a:bodyPr vert="horz" wrap="square" lIns="0" tIns="0" rIns="0" bIns="0" rtlCol="0">
            <a:spAutoFit/>
          </a:bodyPr>
          <a:lstStyle/>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p:txBody>
      </p:sp>
      <p:sp>
        <p:nvSpPr>
          <p:cNvPr id="106" name="object 18">
            <a:extLst>
              <a:ext uri="{FF2B5EF4-FFF2-40B4-BE49-F238E27FC236}">
                <a16:creationId xmlns:a16="http://schemas.microsoft.com/office/drawing/2014/main" id="{511DE4AE-80AB-2842-BABF-A1AA40F0C362}"/>
              </a:ext>
            </a:extLst>
          </p:cNvPr>
          <p:cNvSpPr txBox="1"/>
          <p:nvPr/>
        </p:nvSpPr>
        <p:spPr>
          <a:xfrm>
            <a:off x="4617101" y="4383050"/>
            <a:ext cx="688340" cy="25400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7" name="object 19">
            <a:extLst>
              <a:ext uri="{FF2B5EF4-FFF2-40B4-BE49-F238E27FC236}">
                <a16:creationId xmlns:a16="http://schemas.microsoft.com/office/drawing/2014/main" id="{C6B6FDB4-8F4A-864F-AC65-3C52D05459AD}"/>
              </a:ext>
            </a:extLst>
          </p:cNvPr>
          <p:cNvSpPr txBox="1"/>
          <p:nvPr/>
        </p:nvSpPr>
        <p:spPr>
          <a:xfrm>
            <a:off x="4617101" y="4657369"/>
            <a:ext cx="688340" cy="52832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8" name="object 20">
            <a:extLst>
              <a:ext uri="{FF2B5EF4-FFF2-40B4-BE49-F238E27FC236}">
                <a16:creationId xmlns:a16="http://schemas.microsoft.com/office/drawing/2014/main" id="{058D75E8-15B0-A44D-8DBD-291158DC8E10}"/>
              </a:ext>
            </a:extLst>
          </p:cNvPr>
          <p:cNvSpPr txBox="1"/>
          <p:nvPr/>
        </p:nvSpPr>
        <p:spPr>
          <a:xfrm>
            <a:off x="4394444" y="5206010"/>
            <a:ext cx="1130300" cy="802640"/>
          </a:xfrm>
          <a:prstGeom prst="rect">
            <a:avLst/>
          </a:prstGeom>
        </p:spPr>
        <p:txBody>
          <a:bodyPr vert="horz" wrap="square" lIns="0" tIns="0" rIns="0" bIns="0" rtlCol="0">
            <a:spAutoFit/>
          </a:bodyPr>
          <a:lstStyle/>
          <a:p>
            <a:pPr marL="3175"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2540" algn="ctr">
              <a:lnSpc>
                <a:spcPct val="100000"/>
              </a:lnSpc>
            </a:pPr>
            <a:r>
              <a:rPr sz="1800" dirty="0">
                <a:solidFill>
                  <a:srgbClr val="FFFFFF"/>
                </a:solidFill>
                <a:latin typeface="Corbel"/>
                <a:cs typeface="Corbel"/>
              </a:rPr>
              <a:t>…</a:t>
            </a:r>
            <a:endParaRPr sz="1800">
              <a:latin typeface="Corbel"/>
              <a:cs typeface="Corbel"/>
            </a:endParaRPr>
          </a:p>
        </p:txBody>
      </p:sp>
      <p:sp>
        <p:nvSpPr>
          <p:cNvPr id="109" name="object 23">
            <a:extLst>
              <a:ext uri="{FF2B5EF4-FFF2-40B4-BE49-F238E27FC236}">
                <a16:creationId xmlns:a16="http://schemas.microsoft.com/office/drawing/2014/main" id="{A80142E0-955F-7E48-8561-E133CEBCB430}"/>
              </a:ext>
            </a:extLst>
          </p:cNvPr>
          <p:cNvSpPr txBox="1"/>
          <p:nvPr/>
        </p:nvSpPr>
        <p:spPr>
          <a:xfrm>
            <a:off x="4159999" y="2057400"/>
            <a:ext cx="1600200" cy="1154162"/>
          </a:xfrm>
          <a:prstGeom prst="rect">
            <a:avLst/>
          </a:prstGeom>
          <a:solidFill>
            <a:srgbClr val="F0AD00"/>
          </a:solidFill>
          <a:ln w="48006">
            <a:solidFill>
              <a:srgbClr val="B07E00"/>
            </a:solidFill>
          </a:ln>
        </p:spPr>
        <p:txBody>
          <a:bodyPr vert="horz" wrap="square" lIns="0" tIns="0" rIns="0" bIns="0" rtlCol="0">
            <a:spAutoFit/>
          </a:bodyPr>
          <a:lstStyle/>
          <a:p>
            <a:pPr algn="ctr">
              <a:lnSpc>
                <a:spcPct val="100000"/>
              </a:lnSpc>
            </a:pPr>
            <a:endParaRPr lang="en-US" sz="1800" b="1" spc="-15" dirty="0">
              <a:solidFill>
                <a:srgbClr val="FFFFFF"/>
              </a:solidFill>
              <a:latin typeface="Corbel"/>
              <a:cs typeface="Corbel"/>
            </a:endParaRPr>
          </a:p>
          <a:p>
            <a:pPr algn="ctr">
              <a:lnSpc>
                <a:spcPct val="100000"/>
              </a:lnSpc>
            </a:pPr>
            <a:r>
              <a:rPr sz="1800" b="1" spc="-15" dirty="0">
                <a:solidFill>
                  <a:srgbClr val="FFFFFF"/>
                </a:solidFill>
                <a:latin typeface="Corbel"/>
                <a:cs typeface="Corbel"/>
              </a:rPr>
              <a:t>G</a:t>
            </a:r>
            <a:r>
              <a:rPr sz="1800" b="1" spc="-20" dirty="0">
                <a:solidFill>
                  <a:srgbClr val="FFFFFF"/>
                </a:solidFill>
                <a:latin typeface="Corbel"/>
                <a:cs typeface="Corbel"/>
              </a:rPr>
              <a:t>r</a:t>
            </a:r>
            <a:r>
              <a:rPr sz="1800" b="1" dirty="0">
                <a:solidFill>
                  <a:srgbClr val="FFFFFF"/>
                </a:solidFill>
                <a:latin typeface="Corbel"/>
                <a:cs typeface="Corbel"/>
              </a:rPr>
              <a:t>o</a:t>
            </a:r>
            <a:r>
              <a:rPr sz="1800" b="1" spc="-10" dirty="0">
                <a:solidFill>
                  <a:srgbClr val="FFFFFF"/>
                </a:solidFill>
                <a:latin typeface="Corbel"/>
                <a:cs typeface="Corbel"/>
              </a:rPr>
              <a:t>up</a:t>
            </a:r>
            <a:r>
              <a:rPr sz="1800" b="1" spc="5" dirty="0">
                <a:solidFill>
                  <a:srgbClr val="FFFFFF"/>
                </a:solidFill>
                <a:latin typeface="Corbel"/>
                <a:cs typeface="Corbel"/>
              </a:rPr>
              <a:t> b</a:t>
            </a:r>
            <a:r>
              <a:rPr sz="1800" b="1" spc="-10" dirty="0">
                <a:solidFill>
                  <a:srgbClr val="FFFFFF"/>
                </a:solidFill>
                <a:latin typeface="Corbel"/>
                <a:cs typeface="Corbel"/>
              </a:rPr>
              <a:t>y</a:t>
            </a:r>
            <a:r>
              <a:rPr sz="1800" b="1" spc="-25" dirty="0">
                <a:solidFill>
                  <a:srgbClr val="FFFFFF"/>
                </a:solidFill>
                <a:latin typeface="Corbel"/>
                <a:cs typeface="Corbel"/>
              </a:rPr>
              <a:t> </a:t>
            </a:r>
            <a:r>
              <a:rPr sz="1800" b="1" spc="-20" dirty="0">
                <a:solidFill>
                  <a:srgbClr val="FFFFFF"/>
                </a:solidFill>
                <a:latin typeface="Corbel"/>
                <a:cs typeface="Corbel"/>
              </a:rPr>
              <a:t>k</a:t>
            </a:r>
            <a:r>
              <a:rPr sz="1800" b="1" spc="-25" dirty="0">
                <a:solidFill>
                  <a:srgbClr val="FFFFFF"/>
                </a:solidFill>
                <a:latin typeface="Corbel"/>
                <a:cs typeface="Corbel"/>
              </a:rPr>
              <a:t>e</a:t>
            </a:r>
            <a:r>
              <a:rPr sz="1800" b="1" spc="10" dirty="0">
                <a:solidFill>
                  <a:srgbClr val="FFFFFF"/>
                </a:solidFill>
                <a:latin typeface="Corbel"/>
                <a:cs typeface="Corbel"/>
              </a:rPr>
              <a:t>y:</a:t>
            </a:r>
            <a:endParaRPr sz="1800" dirty="0">
              <a:latin typeface="Corbel"/>
              <a:cs typeface="Corbel"/>
            </a:endParaRPr>
          </a:p>
          <a:p>
            <a:pPr marL="226060" marR="219075" algn="ctr">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p</a:t>
            </a:r>
            <a:r>
              <a:rPr sz="1400" spc="-20" dirty="0">
                <a:solidFill>
                  <a:srgbClr val="FFFFFF"/>
                </a:solidFill>
                <a:latin typeface="Corbel"/>
                <a:cs typeface="Corbel"/>
              </a:rPr>
              <a:t>air</a:t>
            </a:r>
            <a:r>
              <a:rPr sz="1400" spc="-10" dirty="0">
                <a:solidFill>
                  <a:srgbClr val="FFFFFF"/>
                </a:solidFill>
                <a:latin typeface="Corbel"/>
                <a:cs typeface="Corbel"/>
              </a:rPr>
              <a:t>s</a:t>
            </a:r>
            <a:r>
              <a:rPr sz="1400" spc="-5" dirty="0">
                <a:solidFill>
                  <a:srgbClr val="FFFFFF"/>
                </a:solidFill>
                <a:latin typeface="Corbel"/>
                <a:cs typeface="Corbel"/>
              </a:rPr>
              <a:t> </a:t>
            </a:r>
            <a:r>
              <a:rPr sz="1400" spc="-20" dirty="0">
                <a:solidFill>
                  <a:srgbClr val="FFFFFF"/>
                </a:solidFill>
                <a:latin typeface="Corbel"/>
                <a:cs typeface="Corbel"/>
              </a:rPr>
              <a:t>wi</a:t>
            </a:r>
            <a:r>
              <a:rPr sz="1400" spc="-10" dirty="0">
                <a:solidFill>
                  <a:srgbClr val="FFFFFF"/>
                </a:solidFill>
                <a:latin typeface="Corbel"/>
                <a:cs typeface="Corbel"/>
              </a:rPr>
              <a:t>th</a:t>
            </a:r>
            <a:r>
              <a:rPr sz="1400" spc="30" dirty="0">
                <a:solidFill>
                  <a:srgbClr val="FFFFFF"/>
                </a:solidFill>
                <a:latin typeface="Corbel"/>
                <a:cs typeface="Corbel"/>
              </a:rPr>
              <a:t> </a:t>
            </a:r>
            <a:r>
              <a:rPr sz="1400" spc="-25" dirty="0">
                <a:solidFill>
                  <a:srgbClr val="FFFFFF"/>
                </a:solidFill>
                <a:latin typeface="Corbel"/>
                <a:cs typeface="Corbel"/>
              </a:rPr>
              <a:t>s</a:t>
            </a:r>
            <a:r>
              <a:rPr sz="1400" spc="-20" dirty="0">
                <a:solidFill>
                  <a:srgbClr val="FFFFFF"/>
                </a:solidFill>
                <a:latin typeface="Corbel"/>
                <a:cs typeface="Corbel"/>
              </a:rPr>
              <a:t>am</a:t>
            </a:r>
            <a:r>
              <a:rPr sz="1400" spc="-10" dirty="0">
                <a:solidFill>
                  <a:srgbClr val="FFFFFF"/>
                </a:solidFill>
                <a:latin typeface="Corbel"/>
                <a:cs typeface="Corbel"/>
              </a:rPr>
              <a:t>e</a:t>
            </a:r>
            <a:r>
              <a:rPr sz="1400" spc="3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endParaRPr lang="en-US" sz="1400" spc="-10" dirty="0">
              <a:solidFill>
                <a:srgbClr val="FFFFFF"/>
              </a:solidFill>
              <a:latin typeface="Corbel"/>
              <a:cs typeface="Corbel"/>
            </a:endParaRPr>
          </a:p>
          <a:p>
            <a:pPr marL="226060" marR="219075" algn="ctr">
              <a:lnSpc>
                <a:spcPct val="100000"/>
              </a:lnSpc>
              <a:spcBef>
                <a:spcPts val="40"/>
              </a:spcBef>
            </a:pPr>
            <a:endParaRPr lang="en-US" sz="1100" spc="-10" dirty="0">
              <a:solidFill>
                <a:srgbClr val="FFFFFF"/>
              </a:solidFill>
              <a:latin typeface="Corbel"/>
              <a:cs typeface="Corbel"/>
            </a:endParaRPr>
          </a:p>
        </p:txBody>
      </p:sp>
      <p:sp>
        <p:nvSpPr>
          <p:cNvPr id="120" name="object 8">
            <a:extLst>
              <a:ext uri="{FF2B5EF4-FFF2-40B4-BE49-F238E27FC236}">
                <a16:creationId xmlns:a16="http://schemas.microsoft.com/office/drawing/2014/main" id="{1B3A5CD9-A724-914E-8526-F22A6F676385}"/>
              </a:ext>
            </a:extLst>
          </p:cNvPr>
          <p:cNvSpPr txBox="1"/>
          <p:nvPr/>
        </p:nvSpPr>
        <p:spPr>
          <a:xfrm>
            <a:off x="4343400" y="6161124"/>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2" name="Slide Number Placeholder 1">
            <a:extLst>
              <a:ext uri="{FF2B5EF4-FFF2-40B4-BE49-F238E27FC236}">
                <a16:creationId xmlns:a16="http://schemas.microsoft.com/office/drawing/2014/main" id="{2EB8BB15-6F42-5048-8AF9-970862B97959}"/>
              </a:ext>
            </a:extLst>
          </p:cNvPr>
          <p:cNvSpPr>
            <a:spLocks noGrp="1"/>
          </p:cNvSpPr>
          <p:nvPr>
            <p:ph type="sldNum" sz="quarter" idx="12"/>
          </p:nvPr>
        </p:nvSpPr>
        <p:spPr/>
        <p:txBody>
          <a:bodyPr/>
          <a:lstStyle/>
          <a:p>
            <a:pPr>
              <a:defRPr/>
            </a:pPr>
            <a:fld id="{29BF1C62-8831-3249-A433-009753E34508}" type="slidenum">
              <a:rPr lang="en-US" smtClean="0"/>
              <a:pPr>
                <a:defRPr/>
              </a:pPr>
              <a:t>46</a:t>
            </a:fld>
            <a:endParaRPr lang="en-US"/>
          </a:p>
        </p:txBody>
      </p:sp>
    </p:spTree>
    <p:extLst>
      <p:ext uri="{BB962C8B-B14F-4D97-AF65-F5344CB8AC3E}">
        <p14:creationId xmlns:p14="http://schemas.microsoft.com/office/powerpoint/2010/main" val="202349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300DA776-7668-ED4B-907A-0DD9565C4BBE}"/>
              </a:ext>
            </a:extLst>
          </p:cNvPr>
          <p:cNvSpPr/>
          <p:nvPr/>
        </p:nvSpPr>
        <p:spPr>
          <a:xfrm>
            <a:off x="228600" y="3124199"/>
            <a:ext cx="1710690" cy="2971901"/>
          </a:xfrm>
          <a:custGeom>
            <a:avLst/>
            <a:gdLst/>
            <a:ahLst/>
            <a:cxnLst/>
            <a:rect l="l" t="t" r="r" b="b"/>
            <a:pathLst>
              <a:path w="1600200" h="2627629">
                <a:moveTo>
                  <a:pt x="0" y="0"/>
                </a:moveTo>
                <a:lnTo>
                  <a:pt x="1600200" y="0"/>
                </a:lnTo>
                <a:lnTo>
                  <a:pt x="1600200" y="2627528"/>
                </a:lnTo>
                <a:lnTo>
                  <a:pt x="0" y="2627528"/>
                </a:lnTo>
                <a:lnTo>
                  <a:pt x="0" y="0"/>
                </a:lnTo>
                <a:close/>
              </a:path>
            </a:pathLst>
          </a:custGeom>
          <a:ln w="48006">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C32C89FA-567A-0C4C-B6B0-B2D32410ABF7}"/>
              </a:ext>
            </a:extLst>
          </p:cNvPr>
          <p:cNvSpPr txBox="1"/>
          <p:nvPr/>
        </p:nvSpPr>
        <p:spPr>
          <a:xfrm>
            <a:off x="322738" y="3236696"/>
            <a:ext cx="1522413" cy="2746906"/>
          </a:xfrm>
          <a:prstGeom prst="rect">
            <a:avLst/>
          </a:prstGeom>
        </p:spPr>
        <p:txBody>
          <a:bodyPr vert="horz" wrap="square" lIns="0" tIns="0" rIns="0" bIns="0" rtlCol="0">
            <a:spAutoFit/>
          </a:bodyPr>
          <a:lstStyle/>
          <a:p>
            <a:pPr marL="12700" marR="5080">
              <a:lnSpc>
                <a:spcPct val="100000"/>
              </a:lnSpc>
            </a:pPr>
            <a:r>
              <a:rPr sz="1050" spc="-5" dirty="0">
                <a:latin typeface="+mn-lt"/>
                <a:cs typeface="Arial Narrow"/>
              </a:rPr>
              <a:t>T</a:t>
            </a:r>
            <a:r>
              <a:rPr sz="1050" dirty="0">
                <a:latin typeface="+mn-lt"/>
                <a:cs typeface="Arial Narrow"/>
              </a:rPr>
              <a:t>he</a:t>
            </a:r>
            <a:r>
              <a:rPr sz="1050" spc="60" dirty="0">
                <a:latin typeface="+mn-lt"/>
                <a:cs typeface="Arial Narrow"/>
              </a:rPr>
              <a:t> </a:t>
            </a:r>
            <a:r>
              <a:rPr sz="1050" dirty="0">
                <a:latin typeface="+mn-lt"/>
                <a:cs typeface="Arial Narrow"/>
              </a:rPr>
              <a:t>c</a:t>
            </a:r>
            <a:r>
              <a:rPr sz="1050" spc="10" dirty="0">
                <a:latin typeface="+mn-lt"/>
                <a:cs typeface="Arial Narrow"/>
              </a:rPr>
              <a:t>r</a:t>
            </a:r>
            <a:r>
              <a:rPr sz="1050" dirty="0">
                <a:latin typeface="+mn-lt"/>
                <a:cs typeface="Arial Narrow"/>
              </a:rPr>
              <a:t>ew</a:t>
            </a:r>
            <a:r>
              <a:rPr lang="en-US" sz="1050" dirty="0">
                <a:latin typeface="+mn-lt"/>
                <a:cs typeface="Arial Narrow"/>
              </a:rPr>
              <a:t> </a:t>
            </a:r>
            <a:r>
              <a:rPr sz="1050" dirty="0">
                <a:latin typeface="+mn-lt"/>
                <a:cs typeface="Arial Narrow"/>
              </a:rPr>
              <a:t>of</a:t>
            </a:r>
            <a:r>
              <a:rPr lang="en-US" sz="1050" dirty="0">
                <a:latin typeface="+mn-lt"/>
                <a:cs typeface="Arial Narrow"/>
              </a:rPr>
              <a:t> </a:t>
            </a:r>
            <a:r>
              <a:rPr sz="1050" spc="-15" dirty="0">
                <a:latin typeface="+mn-lt"/>
                <a:cs typeface="Arial Narrow"/>
              </a:rPr>
              <a:t>t</a:t>
            </a:r>
            <a:r>
              <a:rPr sz="1050" dirty="0">
                <a:latin typeface="+mn-lt"/>
                <a:cs typeface="Arial Narrow"/>
              </a:rPr>
              <a:t>he space</a:t>
            </a:r>
            <a:r>
              <a:rPr lang="en-US" sz="1050" dirty="0">
                <a:latin typeface="+mn-lt"/>
                <a:cs typeface="Arial Narrow"/>
              </a:rPr>
              <a:t> </a:t>
            </a:r>
            <a:r>
              <a:rPr sz="1050" dirty="0">
                <a:latin typeface="+mn-lt"/>
                <a:cs typeface="Arial Narrow"/>
              </a:rPr>
              <a:t>shu</a:t>
            </a:r>
            <a:r>
              <a:rPr sz="1050" spc="-15" dirty="0">
                <a:latin typeface="+mn-lt"/>
                <a:cs typeface="Arial Narrow"/>
              </a:rPr>
              <a:t>tt</a:t>
            </a:r>
            <a:r>
              <a:rPr sz="1050" spc="-10" dirty="0">
                <a:latin typeface="+mn-lt"/>
                <a:cs typeface="Arial Narrow"/>
              </a:rPr>
              <a:t>l</a:t>
            </a:r>
            <a:r>
              <a:rPr sz="1050" dirty="0">
                <a:latin typeface="+mn-lt"/>
                <a:cs typeface="Arial Narrow"/>
              </a:rPr>
              <a:t>e </a:t>
            </a:r>
            <a:r>
              <a:rPr sz="1050" spc="-5" dirty="0">
                <a:latin typeface="+mn-lt"/>
                <a:cs typeface="Arial Narrow"/>
              </a:rPr>
              <a:t>E</a:t>
            </a:r>
            <a:r>
              <a:rPr sz="1050" dirty="0">
                <a:latin typeface="+mn-lt"/>
                <a:cs typeface="Arial Narrow"/>
              </a:rPr>
              <a:t>ndeavor</a:t>
            </a:r>
            <a:r>
              <a:rPr lang="en-US" sz="1050" dirty="0">
                <a:latin typeface="+mn-lt"/>
                <a:cs typeface="Arial Narrow"/>
              </a:rPr>
              <a:t> </a:t>
            </a:r>
            <a:r>
              <a:rPr sz="1050" spc="10" dirty="0">
                <a:latin typeface="+mn-lt"/>
                <a:cs typeface="Arial Narrow"/>
              </a:rPr>
              <a:t>r</a:t>
            </a:r>
            <a:r>
              <a:rPr sz="1050" spc="-25" dirty="0">
                <a:latin typeface="+mn-lt"/>
                <a:cs typeface="Arial Narrow"/>
              </a:rPr>
              <a:t>e</a:t>
            </a:r>
            <a:r>
              <a:rPr sz="1050" dirty="0">
                <a:latin typeface="+mn-lt"/>
                <a:cs typeface="Arial Narrow"/>
              </a:rPr>
              <a:t>cen</a:t>
            </a:r>
            <a:r>
              <a:rPr sz="1050" spc="-15" dirty="0">
                <a:latin typeface="+mn-lt"/>
                <a:cs typeface="Arial Narrow"/>
              </a:rPr>
              <a:t>t</a:t>
            </a:r>
            <a:r>
              <a:rPr sz="1050" spc="-10" dirty="0">
                <a:latin typeface="+mn-lt"/>
                <a:cs typeface="Arial Narrow"/>
              </a:rPr>
              <a:t>l</a:t>
            </a:r>
            <a:r>
              <a:rPr sz="1050" dirty="0">
                <a:latin typeface="+mn-lt"/>
                <a:cs typeface="Arial Narrow"/>
              </a:rPr>
              <a:t>y </a:t>
            </a:r>
            <a:r>
              <a:rPr sz="1050" spc="10" dirty="0">
                <a:latin typeface="+mn-lt"/>
                <a:cs typeface="Arial Narrow"/>
              </a:rPr>
              <a:t>r</a:t>
            </a:r>
            <a:r>
              <a:rPr sz="1050" dirty="0">
                <a:latin typeface="+mn-lt"/>
                <a:cs typeface="Arial Narrow"/>
              </a:rPr>
              <a:t>e</a:t>
            </a:r>
            <a:r>
              <a:rPr sz="1050" spc="-15" dirty="0">
                <a:latin typeface="+mn-lt"/>
                <a:cs typeface="Arial Narrow"/>
              </a:rPr>
              <a:t>t</a:t>
            </a:r>
            <a:r>
              <a:rPr sz="1050" dirty="0">
                <a:latin typeface="+mn-lt"/>
                <a:cs typeface="Arial Narrow"/>
              </a:rPr>
              <a:t>u</a:t>
            </a:r>
            <a:r>
              <a:rPr sz="1050" spc="10" dirty="0">
                <a:latin typeface="+mn-lt"/>
                <a:cs typeface="Arial Narrow"/>
              </a:rPr>
              <a:t>r</a:t>
            </a:r>
            <a:r>
              <a:rPr sz="1050" dirty="0">
                <a:latin typeface="+mn-lt"/>
                <a:cs typeface="Arial Narrow"/>
              </a:rPr>
              <a:t>ned</a:t>
            </a:r>
            <a:r>
              <a:rPr lang="en-US" sz="1050" dirty="0">
                <a:latin typeface="+mn-lt"/>
                <a:cs typeface="Arial Narrow"/>
              </a:rPr>
              <a:t> </a:t>
            </a:r>
            <a:r>
              <a:rPr sz="1050" spc="-15" dirty="0">
                <a:latin typeface="+mn-lt"/>
                <a:cs typeface="Arial Narrow"/>
              </a:rPr>
              <a:t>t</a:t>
            </a:r>
            <a:r>
              <a:rPr sz="1050" dirty="0">
                <a:latin typeface="+mn-lt"/>
                <a:cs typeface="Arial Narrow"/>
              </a:rPr>
              <a:t>o</a:t>
            </a:r>
            <a:r>
              <a:rPr sz="1050" spc="40" dirty="0">
                <a:latin typeface="+mn-lt"/>
                <a:cs typeface="Arial Narrow"/>
              </a:rPr>
              <a:t> </a:t>
            </a:r>
            <a:r>
              <a:rPr sz="1050" spc="-5" dirty="0">
                <a:latin typeface="+mn-lt"/>
                <a:cs typeface="Arial Narrow"/>
              </a:rPr>
              <a:t>E</a:t>
            </a:r>
            <a:r>
              <a:rPr sz="1050" dirty="0">
                <a:latin typeface="+mn-lt"/>
                <a:cs typeface="Arial Narrow"/>
              </a:rPr>
              <a:t>a</a:t>
            </a:r>
            <a:r>
              <a:rPr sz="1050" spc="10" dirty="0">
                <a:latin typeface="+mn-lt"/>
                <a:cs typeface="Arial Narrow"/>
              </a:rPr>
              <a:t>r</a:t>
            </a:r>
            <a:r>
              <a:rPr sz="1050" spc="-15" dirty="0">
                <a:latin typeface="+mn-lt"/>
                <a:cs typeface="Arial Narrow"/>
              </a:rPr>
              <a:t>t</a:t>
            </a:r>
            <a:r>
              <a:rPr sz="1050" dirty="0">
                <a:latin typeface="+mn-lt"/>
                <a:cs typeface="Arial Narrow"/>
              </a:rPr>
              <a:t>h as</a:t>
            </a:r>
            <a:r>
              <a:rPr lang="en-US" sz="1050" dirty="0">
                <a:latin typeface="+mn-lt"/>
                <a:cs typeface="Arial Narrow"/>
              </a:rPr>
              <a:t> </a:t>
            </a:r>
            <a:r>
              <a:rPr sz="1050" dirty="0">
                <a:latin typeface="+mn-lt"/>
                <a:cs typeface="Arial Narrow"/>
              </a:rPr>
              <a:t>a</a:t>
            </a:r>
            <a:r>
              <a:rPr sz="1050" spc="-10" dirty="0">
                <a:latin typeface="+mn-lt"/>
                <a:cs typeface="Arial Narrow"/>
              </a:rPr>
              <a:t>m</a:t>
            </a:r>
            <a:r>
              <a:rPr sz="1050" dirty="0">
                <a:latin typeface="+mn-lt"/>
                <a:cs typeface="Arial Narrow"/>
              </a:rPr>
              <a:t>bassad</a:t>
            </a:r>
            <a:r>
              <a:rPr sz="1050" spc="-25" dirty="0">
                <a:latin typeface="+mn-lt"/>
                <a:cs typeface="Arial Narrow"/>
              </a:rPr>
              <a:t>o</a:t>
            </a:r>
            <a:r>
              <a:rPr sz="1050" spc="10" dirty="0">
                <a:latin typeface="+mn-lt"/>
                <a:cs typeface="Arial Narrow"/>
              </a:rPr>
              <a:t>r</a:t>
            </a:r>
            <a:r>
              <a:rPr sz="1050" dirty="0">
                <a:latin typeface="+mn-lt"/>
                <a:cs typeface="Arial Narrow"/>
              </a:rPr>
              <a:t>s,</a:t>
            </a:r>
            <a:r>
              <a:rPr lang="en-US" sz="1050" spc="-25" dirty="0">
                <a:latin typeface="+mn-lt"/>
                <a:cs typeface="Arial Narrow"/>
              </a:rPr>
              <a:t> </a:t>
            </a:r>
            <a:r>
              <a:rPr sz="1050" dirty="0">
                <a:latin typeface="+mn-lt"/>
                <a:cs typeface="Arial Narrow"/>
              </a:rPr>
              <a:t>ha</a:t>
            </a:r>
            <a:r>
              <a:rPr sz="1050" spc="10" dirty="0">
                <a:latin typeface="+mn-lt"/>
                <a:cs typeface="Arial Narrow"/>
              </a:rPr>
              <a:t>r</a:t>
            </a:r>
            <a:r>
              <a:rPr sz="1050" dirty="0">
                <a:latin typeface="+mn-lt"/>
                <a:cs typeface="Arial Narrow"/>
              </a:rPr>
              <a:t>b</a:t>
            </a:r>
            <a:r>
              <a:rPr sz="1050" spc="-10" dirty="0">
                <a:latin typeface="+mn-lt"/>
                <a:cs typeface="Arial Narrow"/>
              </a:rPr>
              <a:t>i</a:t>
            </a:r>
            <a:r>
              <a:rPr sz="1050" dirty="0">
                <a:latin typeface="+mn-lt"/>
                <a:cs typeface="Arial Narrow"/>
              </a:rPr>
              <a:t>ng</a:t>
            </a:r>
            <a:r>
              <a:rPr sz="1050" spc="-25" dirty="0">
                <a:latin typeface="+mn-lt"/>
                <a:cs typeface="Arial Narrow"/>
              </a:rPr>
              <a:t>e</a:t>
            </a:r>
            <a:r>
              <a:rPr sz="1050" spc="10" dirty="0">
                <a:latin typeface="+mn-lt"/>
                <a:cs typeface="Arial Narrow"/>
              </a:rPr>
              <a:t>r</a:t>
            </a:r>
            <a:r>
              <a:rPr sz="1050" dirty="0">
                <a:latin typeface="+mn-lt"/>
                <a:cs typeface="Arial Narrow"/>
              </a:rPr>
              <a:t>s</a:t>
            </a:r>
            <a:r>
              <a:rPr lang="en-US" sz="1050" spc="-10" dirty="0">
                <a:latin typeface="+mn-lt"/>
                <a:cs typeface="Arial Narrow"/>
              </a:rPr>
              <a:t> </a:t>
            </a:r>
            <a:r>
              <a:rPr sz="1050" dirty="0">
                <a:latin typeface="+mn-lt"/>
                <a:cs typeface="Arial Narrow"/>
              </a:rPr>
              <a:t>of</a:t>
            </a:r>
            <a:r>
              <a:rPr lang="en-US" sz="1050" dirty="0">
                <a:latin typeface="+mn-lt"/>
                <a:cs typeface="Arial Narrow"/>
              </a:rPr>
              <a:t> </a:t>
            </a:r>
            <a:r>
              <a:rPr sz="1050" dirty="0">
                <a:latin typeface="+mn-lt"/>
                <a:cs typeface="Arial Narrow"/>
              </a:rPr>
              <a:t>a</a:t>
            </a:r>
            <a:r>
              <a:rPr lang="en-US" sz="1050" dirty="0">
                <a:latin typeface="+mn-lt"/>
                <a:cs typeface="Arial Narrow"/>
              </a:rPr>
              <a:t> </a:t>
            </a:r>
            <a:r>
              <a:rPr sz="1050" dirty="0">
                <a:latin typeface="+mn-lt"/>
                <a:cs typeface="Arial Narrow"/>
              </a:rPr>
              <a:t>new e</a:t>
            </a:r>
            <a:r>
              <a:rPr sz="1050" spc="10" dirty="0">
                <a:latin typeface="+mn-lt"/>
                <a:cs typeface="Arial Narrow"/>
              </a:rPr>
              <a:t>r</a:t>
            </a:r>
            <a:r>
              <a:rPr sz="1050" dirty="0">
                <a:latin typeface="+mn-lt"/>
                <a:cs typeface="Arial Narrow"/>
              </a:rPr>
              <a:t>a of space</a:t>
            </a:r>
            <a:r>
              <a:rPr lang="en-US" sz="1050" dirty="0">
                <a:latin typeface="+mn-lt"/>
                <a:cs typeface="Arial Narrow"/>
              </a:rPr>
              <a:t> </a:t>
            </a:r>
            <a:r>
              <a:rPr sz="1050" dirty="0">
                <a:latin typeface="+mn-lt"/>
                <a:cs typeface="Arial Narrow"/>
              </a:rPr>
              <a:t>exp</a:t>
            </a:r>
            <a:r>
              <a:rPr sz="1050" spc="-10" dirty="0">
                <a:latin typeface="+mn-lt"/>
                <a:cs typeface="Arial Narrow"/>
              </a:rPr>
              <a:t>l</a:t>
            </a:r>
            <a:r>
              <a:rPr sz="1050" dirty="0">
                <a:latin typeface="+mn-lt"/>
                <a:cs typeface="Arial Narrow"/>
              </a:rPr>
              <a:t>o</a:t>
            </a:r>
            <a:r>
              <a:rPr sz="1050" spc="10" dirty="0">
                <a:latin typeface="+mn-lt"/>
                <a:cs typeface="Arial Narrow"/>
              </a:rPr>
              <a:t>r</a:t>
            </a:r>
            <a:r>
              <a:rPr sz="1050" dirty="0">
                <a:latin typeface="+mn-lt"/>
                <a:cs typeface="Arial Narrow"/>
              </a:rPr>
              <a:t>a</a:t>
            </a:r>
            <a:r>
              <a:rPr sz="1050" spc="-15" dirty="0">
                <a:latin typeface="+mn-lt"/>
                <a:cs typeface="Arial Narrow"/>
              </a:rPr>
              <a:t>t</a:t>
            </a:r>
            <a:r>
              <a:rPr sz="1050" spc="-10" dirty="0">
                <a:latin typeface="+mn-lt"/>
                <a:cs typeface="Arial Narrow"/>
              </a:rPr>
              <a:t>i</a:t>
            </a:r>
            <a:r>
              <a:rPr sz="1050" dirty="0">
                <a:latin typeface="+mn-lt"/>
                <a:cs typeface="Arial Narrow"/>
              </a:rPr>
              <a:t>on</a:t>
            </a:r>
            <a:r>
              <a:rPr lang="en-US" sz="1050" dirty="0">
                <a:latin typeface="+mn-lt"/>
                <a:cs typeface="Arial Narrow"/>
              </a:rPr>
              <a:t>. </a:t>
            </a:r>
            <a:r>
              <a:rPr sz="1050" spc="-5" dirty="0">
                <a:latin typeface="+mn-lt"/>
                <a:cs typeface="Arial Narrow"/>
              </a:rPr>
              <a:t>S</a:t>
            </a:r>
            <a:r>
              <a:rPr sz="1050" dirty="0">
                <a:latin typeface="+mn-lt"/>
                <a:cs typeface="Arial Narrow"/>
              </a:rPr>
              <a:t>c</a:t>
            </a:r>
            <a:r>
              <a:rPr sz="1050" spc="-10" dirty="0">
                <a:latin typeface="+mn-lt"/>
                <a:cs typeface="Arial Narrow"/>
              </a:rPr>
              <a:t>i</a:t>
            </a:r>
            <a:r>
              <a:rPr sz="1050" dirty="0">
                <a:latin typeface="+mn-lt"/>
                <a:cs typeface="Arial Narrow"/>
              </a:rPr>
              <a:t>en</a:t>
            </a:r>
            <a:r>
              <a:rPr sz="1050" spc="-15" dirty="0">
                <a:latin typeface="+mn-lt"/>
                <a:cs typeface="Arial Narrow"/>
              </a:rPr>
              <a:t>t</a:t>
            </a:r>
            <a:r>
              <a:rPr sz="1050" spc="-10" dirty="0">
                <a:latin typeface="+mn-lt"/>
                <a:cs typeface="Arial Narrow"/>
              </a:rPr>
              <a:t>i</a:t>
            </a:r>
            <a:r>
              <a:rPr sz="1050" dirty="0">
                <a:latin typeface="+mn-lt"/>
                <a:cs typeface="Arial Narrow"/>
              </a:rPr>
              <a:t>s</a:t>
            </a:r>
            <a:r>
              <a:rPr sz="1050" spc="-15" dirty="0">
                <a:latin typeface="+mn-lt"/>
                <a:cs typeface="Arial Narrow"/>
              </a:rPr>
              <a:t>t</a:t>
            </a:r>
            <a:r>
              <a:rPr sz="1050" dirty="0">
                <a:latin typeface="+mn-lt"/>
                <a:cs typeface="Arial Narrow"/>
              </a:rPr>
              <a:t>s</a:t>
            </a:r>
            <a:r>
              <a:rPr sz="1050" spc="-65" dirty="0">
                <a:latin typeface="+mn-lt"/>
                <a:cs typeface="Arial Narrow"/>
              </a:rPr>
              <a:t> </a:t>
            </a:r>
            <a:r>
              <a:rPr sz="1050" spc="20" dirty="0">
                <a:latin typeface="+mn-lt"/>
                <a:cs typeface="Arial Narrow"/>
              </a:rPr>
              <a:t>at</a:t>
            </a:r>
            <a:r>
              <a:rPr lang="en-US" sz="1050" spc="20" dirty="0">
                <a:latin typeface="+mn-lt"/>
                <a:cs typeface="Arial Narrow"/>
              </a:rPr>
              <a:t> </a:t>
            </a:r>
            <a:r>
              <a:rPr lang="en-US" sz="1050" spc="-10" dirty="0">
                <a:latin typeface="+mn-lt"/>
                <a:cs typeface="Arial Narrow"/>
              </a:rPr>
              <a:t>N</a:t>
            </a:r>
            <a:r>
              <a:rPr lang="en-US" sz="1050" spc="-5" dirty="0">
                <a:latin typeface="+mn-lt"/>
                <a:cs typeface="Arial Narrow"/>
              </a:rPr>
              <a:t>AS</a:t>
            </a:r>
            <a:r>
              <a:rPr lang="en-US" sz="1050" dirty="0">
                <a:latin typeface="+mn-lt"/>
                <a:cs typeface="Arial Narrow"/>
              </a:rPr>
              <a:t>A</a:t>
            </a:r>
            <a:r>
              <a:rPr lang="en-US" sz="1050" spc="-5" dirty="0">
                <a:latin typeface="+mn-lt"/>
                <a:cs typeface="Arial Narrow"/>
              </a:rPr>
              <a:t> </a:t>
            </a:r>
            <a:r>
              <a:rPr lang="en-US" sz="1050" dirty="0">
                <a:latin typeface="+mn-lt"/>
                <a:cs typeface="Arial Narrow"/>
              </a:rPr>
              <a:t>a</a:t>
            </a:r>
            <a:r>
              <a:rPr lang="en-US" sz="1050" spc="10" dirty="0">
                <a:latin typeface="+mn-lt"/>
                <a:cs typeface="Arial Narrow"/>
              </a:rPr>
              <a:t>r</a:t>
            </a:r>
            <a:r>
              <a:rPr lang="en-US" sz="1050" dirty="0">
                <a:latin typeface="+mn-lt"/>
                <a:cs typeface="Arial Narrow"/>
              </a:rPr>
              <a:t>e  say</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a:t>
            </a:r>
            <a:r>
              <a:rPr lang="en-US" sz="1050" dirty="0">
                <a:latin typeface="+mn-lt"/>
                <a:cs typeface="Arial Narrow"/>
              </a:rPr>
              <a:t>hat </a:t>
            </a:r>
            <a:r>
              <a:rPr lang="en-US" sz="1050" spc="-15" dirty="0">
                <a:latin typeface="+mn-lt"/>
                <a:cs typeface="Arial Narrow"/>
              </a:rPr>
              <a:t>t</a:t>
            </a:r>
            <a:r>
              <a:rPr lang="en-US" sz="1050" dirty="0">
                <a:latin typeface="+mn-lt"/>
                <a:cs typeface="Arial Narrow"/>
              </a:rPr>
              <a:t>he </a:t>
            </a:r>
            <a:r>
              <a:rPr lang="en-US" sz="1050" spc="10" dirty="0">
                <a:latin typeface="+mn-lt"/>
                <a:cs typeface="Arial Narrow"/>
              </a:rPr>
              <a:t>r</a:t>
            </a:r>
            <a:r>
              <a:rPr lang="en-US" sz="1050" dirty="0">
                <a:latin typeface="+mn-lt"/>
                <a:cs typeface="Arial Narrow"/>
              </a:rPr>
              <a:t>ecent asse</a:t>
            </a:r>
            <a:r>
              <a:rPr lang="en-US" sz="1050" spc="-10" dirty="0">
                <a:latin typeface="+mn-lt"/>
                <a:cs typeface="Arial Narrow"/>
              </a:rPr>
              <a:t>m</a:t>
            </a:r>
            <a:r>
              <a:rPr lang="en-US" sz="1050" dirty="0">
                <a:latin typeface="+mn-lt"/>
                <a:cs typeface="Arial Narrow"/>
              </a:rPr>
              <a:t>b</a:t>
            </a:r>
            <a:r>
              <a:rPr lang="en-US" sz="1050" spc="-10" dirty="0">
                <a:latin typeface="+mn-lt"/>
                <a:cs typeface="Arial Narrow"/>
              </a:rPr>
              <a:t>l</a:t>
            </a:r>
            <a:r>
              <a:rPr lang="en-US" sz="1050" dirty="0">
                <a:latin typeface="+mn-lt"/>
                <a:cs typeface="Arial Narrow"/>
              </a:rPr>
              <a:t>y of </a:t>
            </a:r>
            <a:r>
              <a:rPr lang="en-US" sz="1050" spc="-15" dirty="0">
                <a:latin typeface="+mn-lt"/>
                <a:cs typeface="Arial Narrow"/>
              </a:rPr>
              <a:t>t</a:t>
            </a:r>
            <a:r>
              <a:rPr lang="en-US" sz="1050" dirty="0">
                <a:latin typeface="+mn-lt"/>
                <a:cs typeface="Arial Narrow"/>
              </a:rPr>
              <a:t>he </a:t>
            </a:r>
            <a:r>
              <a:rPr lang="en-US" sz="1050" spc="-10" dirty="0" err="1">
                <a:latin typeface="+mn-lt"/>
                <a:cs typeface="Arial Narrow"/>
              </a:rPr>
              <a:t>D</a:t>
            </a:r>
            <a:r>
              <a:rPr lang="en-US" sz="1050" dirty="0" err="1">
                <a:latin typeface="+mn-lt"/>
                <a:cs typeface="Arial Narrow"/>
              </a:rPr>
              <a:t>ex</a:t>
            </a:r>
            <a:r>
              <a:rPr lang="en-US" sz="1050" spc="-15" dirty="0" err="1">
                <a:latin typeface="+mn-lt"/>
                <a:cs typeface="Arial Narrow"/>
              </a:rPr>
              <a:t>t</a:t>
            </a:r>
            <a:r>
              <a:rPr lang="en-US" sz="1050" spc="10" dirty="0" err="1">
                <a:latin typeface="+mn-lt"/>
                <a:cs typeface="Arial Narrow"/>
              </a:rPr>
              <a:t>r</a:t>
            </a:r>
            <a:r>
              <a:rPr lang="en-US" sz="1050" dirty="0" err="1">
                <a:latin typeface="+mn-lt"/>
                <a:cs typeface="Arial Narrow"/>
              </a:rPr>
              <a:t>e</a:t>
            </a:r>
            <a:r>
              <a:rPr lang="en-US" sz="1050" spc="-15" dirty="0">
                <a:latin typeface="+mn-lt"/>
                <a:cs typeface="Arial Narrow"/>
              </a:rPr>
              <a:t> </a:t>
            </a:r>
            <a:r>
              <a:rPr lang="en-US" sz="1050" dirty="0">
                <a:latin typeface="+mn-lt"/>
                <a:cs typeface="Arial Narrow"/>
              </a:rPr>
              <a:t>bot</a:t>
            </a:r>
            <a:r>
              <a:rPr lang="en-US" sz="1050" spc="-25" dirty="0">
                <a:latin typeface="+mn-lt"/>
                <a:cs typeface="Arial Narrow"/>
              </a:rPr>
              <a:t> </a:t>
            </a:r>
            <a:r>
              <a:rPr lang="en-US" sz="1050" spc="-10" dirty="0">
                <a:latin typeface="+mn-lt"/>
                <a:cs typeface="Arial Narrow"/>
              </a:rPr>
              <a:t>i</a:t>
            </a:r>
            <a:r>
              <a:rPr lang="en-US" sz="1050" dirty="0">
                <a:latin typeface="+mn-lt"/>
                <a:cs typeface="Arial Narrow"/>
              </a:rPr>
              <a:t>s</a:t>
            </a:r>
            <a:r>
              <a:rPr lang="en-US" sz="1050" spc="-10"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10" dirty="0">
                <a:latin typeface="+mn-lt"/>
                <a:cs typeface="Arial Narrow"/>
              </a:rPr>
              <a:t> </a:t>
            </a:r>
            <a:r>
              <a:rPr lang="en-US" sz="1050" spc="-15" dirty="0">
                <a:latin typeface="+mn-lt"/>
                <a:cs typeface="Arial Narrow"/>
              </a:rPr>
              <a:t>f</a:t>
            </a:r>
            <a:r>
              <a:rPr lang="en-US" sz="1050" spc="-10" dirty="0">
                <a:latin typeface="+mn-lt"/>
                <a:cs typeface="Arial Narrow"/>
              </a:rPr>
              <a:t>i</a:t>
            </a:r>
            <a:r>
              <a:rPr lang="en-US" sz="1050" spc="10" dirty="0">
                <a:latin typeface="+mn-lt"/>
                <a:cs typeface="Arial Narrow"/>
              </a:rPr>
              <a:t>r</a:t>
            </a:r>
            <a:r>
              <a:rPr lang="en-US" sz="1050" dirty="0">
                <a:latin typeface="+mn-lt"/>
                <a:cs typeface="Arial Narrow"/>
              </a:rPr>
              <a:t>st</a:t>
            </a:r>
            <a:r>
              <a:rPr lang="en-US" sz="1050" spc="-25" dirty="0">
                <a:latin typeface="+mn-lt"/>
                <a:cs typeface="Arial Narrow"/>
              </a:rPr>
              <a:t> </a:t>
            </a:r>
            <a:r>
              <a:rPr lang="en-US" sz="1050" dirty="0">
                <a:latin typeface="+mn-lt"/>
                <a:cs typeface="Arial Narrow"/>
              </a:rPr>
              <a:t>s</a:t>
            </a:r>
            <a:r>
              <a:rPr lang="en-US" sz="1050" spc="-15" dirty="0">
                <a:latin typeface="+mn-lt"/>
                <a:cs typeface="Arial Narrow"/>
              </a:rPr>
              <a:t>t</a:t>
            </a:r>
            <a:r>
              <a:rPr lang="en-US" sz="1050" dirty="0">
                <a:latin typeface="+mn-lt"/>
                <a:cs typeface="Arial Narrow"/>
              </a:rPr>
              <a:t>ep</a:t>
            </a:r>
            <a:r>
              <a:rPr lang="en-US" sz="1050" spc="10" dirty="0">
                <a:latin typeface="+mn-lt"/>
                <a:cs typeface="Arial Narrow"/>
              </a:rPr>
              <a:t> </a:t>
            </a:r>
            <a:r>
              <a:rPr lang="en-US" sz="1050" spc="-10" dirty="0">
                <a:latin typeface="+mn-lt"/>
                <a:cs typeface="Arial Narrow"/>
              </a:rPr>
              <a:t>in </a:t>
            </a:r>
            <a:r>
              <a:rPr lang="en-US" sz="1050" dirty="0">
                <a:latin typeface="+mn-lt"/>
                <a:cs typeface="Arial Narrow"/>
              </a:rPr>
              <a:t>a  </a:t>
            </a:r>
            <a:r>
              <a:rPr lang="en-US" sz="1050" spc="85" dirty="0">
                <a:latin typeface="+mn-lt"/>
                <a:cs typeface="Arial Narrow"/>
              </a:rPr>
              <a:t> </a:t>
            </a:r>
            <a:r>
              <a:rPr lang="en-US" sz="1050" spc="-10" dirty="0">
                <a:latin typeface="+mn-lt"/>
                <a:cs typeface="Arial Narrow"/>
              </a:rPr>
              <a:t>l</a:t>
            </a:r>
            <a:r>
              <a:rPr lang="en-US" sz="1050" dirty="0">
                <a:latin typeface="+mn-lt"/>
                <a:cs typeface="Arial Narrow"/>
              </a:rPr>
              <a:t>ong</a:t>
            </a:r>
            <a:r>
              <a:rPr lang="en-US" sz="1050" spc="10" dirty="0">
                <a:latin typeface="+mn-lt"/>
                <a:cs typeface="Arial Narrow"/>
              </a:rPr>
              <a:t>-</a:t>
            </a:r>
            <a:r>
              <a:rPr lang="en-US" sz="1050" spc="-15" dirty="0">
                <a:latin typeface="+mn-lt"/>
                <a:cs typeface="Arial Narrow"/>
              </a:rPr>
              <a:t>t</a:t>
            </a:r>
            <a:r>
              <a:rPr lang="en-US" sz="1050" dirty="0">
                <a:latin typeface="+mn-lt"/>
                <a:cs typeface="Arial Narrow"/>
              </a:rPr>
              <a:t>e</a:t>
            </a:r>
            <a:r>
              <a:rPr lang="en-US" sz="1050" spc="10" dirty="0">
                <a:latin typeface="+mn-lt"/>
                <a:cs typeface="Arial Narrow"/>
              </a:rPr>
              <a:t>r</a:t>
            </a:r>
            <a:r>
              <a:rPr lang="en-US" sz="1050" dirty="0">
                <a:latin typeface="+mn-lt"/>
                <a:cs typeface="Arial Narrow"/>
              </a:rPr>
              <a:t>m space</a:t>
            </a:r>
            <a:r>
              <a:rPr lang="en-US" sz="1050" spc="-15" dirty="0">
                <a:latin typeface="+mn-lt"/>
                <a:cs typeface="Arial Narrow"/>
              </a:rPr>
              <a:t>-</a:t>
            </a:r>
            <a:r>
              <a:rPr lang="en-US" sz="1050" dirty="0">
                <a:latin typeface="+mn-lt"/>
                <a:cs typeface="Arial Narrow"/>
              </a:rPr>
              <a:t>based </a:t>
            </a:r>
            <a:r>
              <a:rPr lang="en-US" sz="1050" spc="-10" dirty="0">
                <a:latin typeface="+mn-lt"/>
                <a:cs typeface="Arial Narrow"/>
              </a:rPr>
              <a:t>m</a:t>
            </a:r>
            <a:r>
              <a:rPr lang="en-US" sz="1050" dirty="0">
                <a:latin typeface="+mn-lt"/>
                <a:cs typeface="Arial Narrow"/>
              </a:rPr>
              <a:t>an</a:t>
            </a:r>
            <a:r>
              <a:rPr lang="en-US" sz="1050" spc="-15" dirty="0">
                <a:latin typeface="+mn-lt"/>
                <a:cs typeface="Arial Narrow"/>
              </a:rPr>
              <a:t>/</a:t>
            </a:r>
            <a:r>
              <a:rPr lang="en-US" sz="1050" spc="-10" dirty="0" err="1">
                <a:latin typeface="+mn-lt"/>
                <a:cs typeface="Arial Narrow"/>
              </a:rPr>
              <a:t>m</a:t>
            </a:r>
            <a:r>
              <a:rPr lang="en-US" sz="1050" dirty="0" err="1">
                <a:latin typeface="+mn-lt"/>
                <a:cs typeface="Arial Narrow"/>
              </a:rPr>
              <a:t>ache</a:t>
            </a:r>
            <a:r>
              <a:rPr lang="en-US" sz="1050" dirty="0">
                <a:latin typeface="+mn-lt"/>
                <a:cs typeface="Arial Narrow"/>
              </a:rPr>
              <a:t> pa</a:t>
            </a:r>
            <a:r>
              <a:rPr lang="en-US" sz="1050" spc="10" dirty="0">
                <a:latin typeface="+mn-lt"/>
                <a:cs typeface="Arial Narrow"/>
              </a:rPr>
              <a:t>r</a:t>
            </a:r>
            <a:r>
              <a:rPr lang="en-US" sz="1050" spc="-15" dirty="0">
                <a:latin typeface="+mn-lt"/>
                <a:cs typeface="Arial Narrow"/>
              </a:rPr>
              <a:t>t</a:t>
            </a:r>
            <a:r>
              <a:rPr lang="en-US" sz="1050" dirty="0">
                <a:latin typeface="+mn-lt"/>
                <a:cs typeface="Arial Narrow"/>
              </a:rPr>
              <a:t>ne</a:t>
            </a:r>
            <a:r>
              <a:rPr lang="en-US" sz="1050" spc="10" dirty="0">
                <a:latin typeface="+mn-lt"/>
                <a:cs typeface="Arial Narrow"/>
              </a:rPr>
              <a:t>r</a:t>
            </a:r>
            <a:r>
              <a:rPr lang="en-US" sz="1050" dirty="0">
                <a:latin typeface="+mn-lt"/>
                <a:cs typeface="Arial Narrow"/>
              </a:rPr>
              <a:t>sh</a:t>
            </a:r>
            <a:r>
              <a:rPr lang="en-US" sz="1050" spc="-10" dirty="0">
                <a:latin typeface="+mn-lt"/>
                <a:cs typeface="Arial Narrow"/>
              </a:rPr>
              <a:t>i</a:t>
            </a:r>
            <a:r>
              <a:rPr lang="en-US" sz="1050" dirty="0">
                <a:latin typeface="+mn-lt"/>
                <a:cs typeface="Arial Narrow"/>
              </a:rPr>
              <a:t>p. </a:t>
            </a:r>
            <a:r>
              <a:rPr lang="en-US" sz="1050" spc="-10" dirty="0">
                <a:latin typeface="+mn-lt"/>
                <a:cs typeface="Arial Narrow"/>
              </a:rPr>
              <a:t>'"</a:t>
            </a:r>
            <a:r>
              <a:rPr lang="en-US" sz="1050" spc="-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w</a:t>
            </a:r>
            <a:r>
              <a:rPr lang="en-US" sz="1050" dirty="0">
                <a:latin typeface="+mn-lt"/>
                <a:cs typeface="Arial Narrow"/>
              </a:rPr>
              <a:t>o</a:t>
            </a:r>
            <a:r>
              <a:rPr lang="en-US" sz="1050" spc="10" dirty="0">
                <a:latin typeface="+mn-lt"/>
                <a:cs typeface="Arial Narrow"/>
              </a:rPr>
              <a:t>r</a:t>
            </a:r>
            <a:r>
              <a:rPr lang="en-US" sz="1050" dirty="0">
                <a:latin typeface="+mn-lt"/>
                <a:cs typeface="Arial Narrow"/>
              </a:rPr>
              <a:t>k</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60" dirty="0">
                <a:latin typeface="+mn-lt"/>
                <a:cs typeface="Arial Narrow"/>
              </a:rPr>
              <a:t> </a:t>
            </a:r>
            <a:r>
              <a:rPr lang="en-US" sz="1050" dirty="0">
                <a:latin typeface="+mn-lt"/>
                <a:cs typeface="Arial Narrow"/>
              </a:rPr>
              <a:t>now</a:t>
            </a:r>
          </a:p>
          <a:p>
            <a:pPr marL="12700">
              <a:lnSpc>
                <a:spcPct val="100000"/>
              </a:lnSpc>
            </a:pPr>
            <a:r>
              <a:rPr lang="en-US" sz="1050" spc="10" dirty="0">
                <a:latin typeface="+mn-lt"/>
                <a:cs typeface="Arial Narrow"/>
              </a:rPr>
              <a:t>-</a:t>
            </a:r>
            <a:r>
              <a:rPr lang="en-US" sz="1050" dirty="0">
                <a:latin typeface="+mn-lt"/>
                <a:cs typeface="Arial Narrow"/>
              </a:rPr>
              <a:t>-</a:t>
            </a:r>
            <a:r>
              <a:rPr lang="en-US" sz="1050" spc="45"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r</a:t>
            </a:r>
            <a:r>
              <a:rPr lang="en-US" sz="1050" dirty="0">
                <a:latin typeface="+mn-lt"/>
                <a:cs typeface="Arial Narrow"/>
              </a:rPr>
              <a:t>obo</a:t>
            </a:r>
            <a:r>
              <a:rPr lang="en-US" sz="1050" spc="-15" dirty="0">
                <a:latin typeface="+mn-lt"/>
                <a:cs typeface="Arial Narrow"/>
              </a:rPr>
              <a:t>t</a:t>
            </a:r>
            <a:r>
              <a:rPr lang="en-US" sz="1050" spc="-10" dirty="0">
                <a:latin typeface="+mn-lt"/>
                <a:cs typeface="Arial Narrow"/>
              </a:rPr>
              <a:t>i</a:t>
            </a:r>
            <a:r>
              <a:rPr lang="en-US" sz="1050" dirty="0">
                <a:latin typeface="+mn-lt"/>
                <a:cs typeface="Arial Narrow"/>
              </a:rPr>
              <a:t>cs</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35" dirty="0">
                <a:latin typeface="+mn-lt"/>
                <a:cs typeface="Arial Narrow"/>
              </a:rPr>
              <a:t> </a:t>
            </a:r>
            <a:r>
              <a:rPr lang="en-US" sz="1050" dirty="0">
                <a:latin typeface="+mn-lt"/>
                <a:cs typeface="Arial Narrow"/>
              </a:rPr>
              <a:t>--</a:t>
            </a:r>
            <a:r>
              <a:rPr lang="en-US" sz="1050" spc="-120" dirty="0">
                <a:latin typeface="+mn-lt"/>
                <a:cs typeface="Arial Narrow"/>
              </a:rPr>
              <a:t> </a:t>
            </a:r>
            <a:r>
              <a:rPr lang="en-US" sz="1050" spc="-10" dirty="0">
                <a:latin typeface="+mn-lt"/>
                <a:cs typeface="Arial Narrow"/>
              </a:rPr>
              <a:t>i</a:t>
            </a:r>
            <a:r>
              <a:rPr lang="en-US" sz="1050" dirty="0">
                <a:latin typeface="+mn-lt"/>
                <a:cs typeface="Arial Narrow"/>
              </a:rPr>
              <a:t>s </a:t>
            </a:r>
            <a:r>
              <a:rPr lang="en-US" sz="1050" spc="-10" dirty="0">
                <a:latin typeface="+mn-lt"/>
                <a:cs typeface="Arial Narrow"/>
              </a:rPr>
              <a:t>w</a:t>
            </a:r>
            <a:r>
              <a:rPr lang="en-US" sz="1050" dirty="0">
                <a:latin typeface="+mn-lt"/>
                <a:cs typeface="Arial Narrow"/>
              </a:rPr>
              <a:t>h</a:t>
            </a:r>
            <a:r>
              <a:rPr lang="en-US" sz="1050" spc="20" dirty="0">
                <a:latin typeface="+mn-lt"/>
                <a:cs typeface="Arial Narrow"/>
              </a:rPr>
              <a:t>a</a:t>
            </a:r>
            <a:r>
              <a:rPr lang="en-US" sz="1050" dirty="0">
                <a:latin typeface="+mn-lt"/>
                <a:cs typeface="Arial Narrow"/>
              </a:rPr>
              <a:t>t </a:t>
            </a:r>
            <a:r>
              <a:rPr lang="en-US" sz="1050" spc="-10" dirty="0">
                <a:latin typeface="+mn-lt"/>
                <a:cs typeface="Arial Narrow"/>
              </a:rPr>
              <a:t>w</a:t>
            </a:r>
            <a:r>
              <a:rPr lang="en-US" sz="1050" spc="2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 go</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to </a:t>
            </a:r>
            <a:r>
              <a:rPr lang="en-US" sz="1050" dirty="0">
                <a:latin typeface="+mn-lt"/>
                <a:cs typeface="Arial Narrow"/>
              </a:rPr>
              <a:t>need</a:t>
            </a:r>
            <a:r>
              <a:rPr lang="en-US" sz="1050" spc="-15" dirty="0">
                <a:latin typeface="+mn-lt"/>
                <a:cs typeface="Arial Narrow"/>
              </a:rPr>
              <a:t> </a:t>
            </a:r>
            <a:r>
              <a:rPr lang="en-US" sz="1050" spc="5" dirty="0">
                <a:latin typeface="+mn-lt"/>
                <a:cs typeface="Arial Narrow"/>
              </a:rPr>
              <a:t>………………</a:t>
            </a:r>
            <a:r>
              <a:rPr lang="en-US" sz="1050" spc="-20" dirty="0">
                <a:latin typeface="+mn-lt"/>
                <a:cs typeface="Arial Narrow"/>
              </a:rPr>
              <a:t>…</a:t>
            </a:r>
            <a:r>
              <a:rPr lang="en-US" sz="1050" spc="5" dirty="0">
                <a:latin typeface="+mn-lt"/>
                <a:cs typeface="Arial Narrow"/>
              </a:rPr>
              <a:t>…</a:t>
            </a:r>
            <a:r>
              <a:rPr lang="en-US" sz="1050" spc="-15" dirty="0">
                <a:latin typeface="+mn-lt"/>
                <a:cs typeface="Arial Narrow"/>
              </a:rPr>
              <a:t>..</a:t>
            </a:r>
            <a:endParaRPr lang="en-US" sz="1050" dirty="0">
              <a:latin typeface="+mn-lt"/>
              <a:cs typeface="Arial Narrow"/>
            </a:endParaRPr>
          </a:p>
        </p:txBody>
      </p:sp>
      <p:sp>
        <p:nvSpPr>
          <p:cNvPr id="10" name="object 8">
            <a:extLst>
              <a:ext uri="{FF2B5EF4-FFF2-40B4-BE49-F238E27FC236}">
                <a16:creationId xmlns:a16="http://schemas.microsoft.com/office/drawing/2014/main" id="{0B2A15ED-D37C-9C41-BE0C-3F8384AB4480}"/>
              </a:ext>
            </a:extLst>
          </p:cNvPr>
          <p:cNvSpPr txBox="1"/>
          <p:nvPr/>
        </p:nvSpPr>
        <p:spPr>
          <a:xfrm>
            <a:off x="289401" y="6166446"/>
            <a:ext cx="1555750" cy="276999"/>
          </a:xfrm>
          <a:prstGeom prst="rect">
            <a:avLst/>
          </a:prstGeom>
        </p:spPr>
        <p:txBody>
          <a:bodyPr vert="horz" wrap="square" lIns="0" tIns="0" rIns="0" bIns="0" rtlCol="0">
            <a:spAutoFit/>
          </a:bodyPr>
          <a:lstStyle/>
          <a:p>
            <a:pPr marL="12700">
              <a:lnSpc>
                <a:spcPct val="100000"/>
              </a:lnSpc>
            </a:pPr>
            <a:r>
              <a:rPr sz="1800" b="1" spc="-5" dirty="0">
                <a:solidFill>
                  <a:srgbClr val="3366FF"/>
                </a:solidFill>
                <a:latin typeface="Arial"/>
                <a:cs typeface="Arial"/>
              </a:rPr>
              <a:t>B</a:t>
            </a:r>
            <a:r>
              <a:rPr sz="1800" b="1" dirty="0">
                <a:solidFill>
                  <a:srgbClr val="3366FF"/>
                </a:solidFill>
                <a:latin typeface="Arial"/>
                <a:cs typeface="Arial"/>
              </a:rPr>
              <a:t>ig</a:t>
            </a:r>
            <a:r>
              <a:rPr sz="1800" b="1" spc="5" dirty="0">
                <a:solidFill>
                  <a:srgbClr val="3366FF"/>
                </a:solidFill>
                <a:latin typeface="Arial"/>
                <a:cs typeface="Arial"/>
              </a:rPr>
              <a:t> </a:t>
            </a:r>
            <a:r>
              <a:rPr sz="1800" b="1" dirty="0">
                <a:solidFill>
                  <a:srgbClr val="3366FF"/>
                </a:solidFill>
                <a:latin typeface="Arial"/>
                <a:cs typeface="Arial"/>
              </a:rPr>
              <a:t>do</a:t>
            </a:r>
            <a:r>
              <a:rPr sz="1800" b="1" spc="5" dirty="0">
                <a:solidFill>
                  <a:srgbClr val="3366FF"/>
                </a:solidFill>
                <a:latin typeface="Arial"/>
                <a:cs typeface="Arial"/>
              </a:rPr>
              <a:t>c</a:t>
            </a:r>
            <a:r>
              <a:rPr sz="1800" b="1" dirty="0">
                <a:solidFill>
                  <a:srgbClr val="3366FF"/>
                </a:solidFill>
                <a:latin typeface="Arial"/>
                <a:cs typeface="Arial"/>
              </a:rPr>
              <a:t>u</a:t>
            </a:r>
            <a:r>
              <a:rPr sz="1800" b="1" spc="5" dirty="0">
                <a:solidFill>
                  <a:srgbClr val="3366FF"/>
                </a:solidFill>
                <a:latin typeface="Arial"/>
                <a:cs typeface="Arial"/>
              </a:rPr>
              <a:t>me</a:t>
            </a:r>
            <a:r>
              <a:rPr sz="1800" b="1" dirty="0">
                <a:solidFill>
                  <a:srgbClr val="3366FF"/>
                </a:solidFill>
                <a:latin typeface="Arial"/>
                <a:cs typeface="Arial"/>
              </a:rPr>
              <a:t>nt</a:t>
            </a:r>
            <a:endParaRPr sz="1800" dirty="0">
              <a:solidFill>
                <a:srgbClr val="3366FF"/>
              </a:solidFill>
              <a:latin typeface="Arial"/>
              <a:cs typeface="Arial"/>
            </a:endParaRPr>
          </a:p>
        </p:txBody>
      </p:sp>
      <p:sp>
        <p:nvSpPr>
          <p:cNvPr id="65" name="object 26">
            <a:extLst>
              <a:ext uri="{FF2B5EF4-FFF2-40B4-BE49-F238E27FC236}">
                <a16:creationId xmlns:a16="http://schemas.microsoft.com/office/drawing/2014/main" id="{AEB35D02-F4AF-E346-8D71-6462E0F610FC}"/>
              </a:ext>
            </a:extLst>
          </p:cNvPr>
          <p:cNvSpPr txBox="1"/>
          <p:nvPr/>
        </p:nvSpPr>
        <p:spPr>
          <a:xfrm>
            <a:off x="2207310"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89" name="object 9">
            <a:extLst>
              <a:ext uri="{FF2B5EF4-FFF2-40B4-BE49-F238E27FC236}">
                <a16:creationId xmlns:a16="http://schemas.microsoft.com/office/drawing/2014/main" id="{72362B44-0237-9A41-802F-EB400AD6072E}"/>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solidFill>
            <a:srgbClr val="60B5CC"/>
          </a:solidFill>
        </p:spPr>
        <p:txBody>
          <a:bodyPr wrap="square" lIns="0" tIns="0" rIns="0" bIns="0" rtlCol="0"/>
          <a:lstStyle/>
          <a:p>
            <a:endParaRPr/>
          </a:p>
        </p:txBody>
      </p:sp>
      <p:sp>
        <p:nvSpPr>
          <p:cNvPr id="90" name="object 10">
            <a:extLst>
              <a:ext uri="{FF2B5EF4-FFF2-40B4-BE49-F238E27FC236}">
                <a16:creationId xmlns:a16="http://schemas.microsoft.com/office/drawing/2014/main" id="{77D1BDB8-BCBB-7848-AF17-9CD99A23AD9B}"/>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ln w="48006">
            <a:solidFill>
              <a:srgbClr val="448495"/>
            </a:solidFill>
          </a:ln>
        </p:spPr>
        <p:txBody>
          <a:bodyPr wrap="square" lIns="0" tIns="0" rIns="0" bIns="0" rtlCol="0"/>
          <a:lstStyle/>
          <a:p>
            <a:endParaRPr/>
          </a:p>
        </p:txBody>
      </p:sp>
      <p:sp>
        <p:nvSpPr>
          <p:cNvPr id="91" name="object 11">
            <a:extLst>
              <a:ext uri="{FF2B5EF4-FFF2-40B4-BE49-F238E27FC236}">
                <a16:creationId xmlns:a16="http://schemas.microsoft.com/office/drawing/2014/main" id="{EE1C1929-CDCD-5E44-A8A8-A3D213DE47BB}"/>
              </a:ext>
            </a:extLst>
          </p:cNvPr>
          <p:cNvSpPr txBox="1"/>
          <p:nvPr/>
        </p:nvSpPr>
        <p:spPr>
          <a:xfrm>
            <a:off x="2572001" y="3560090"/>
            <a:ext cx="816610" cy="528320"/>
          </a:xfrm>
          <a:prstGeom prst="rect">
            <a:avLst/>
          </a:prstGeom>
        </p:spPr>
        <p:txBody>
          <a:bodyPr vert="horz" wrap="square" lIns="0" tIns="0" rIns="0" bIns="0" rtlCol="0">
            <a:spAutoFit/>
          </a:bodyPr>
          <a:lstStyle/>
          <a:p>
            <a:pPr marL="52069">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2" name="object 12">
            <a:extLst>
              <a:ext uri="{FF2B5EF4-FFF2-40B4-BE49-F238E27FC236}">
                <a16:creationId xmlns:a16="http://schemas.microsoft.com/office/drawing/2014/main" id="{56509289-F114-D74E-96BA-69952294E334}"/>
              </a:ext>
            </a:extLst>
          </p:cNvPr>
          <p:cNvSpPr txBox="1"/>
          <p:nvPr/>
        </p:nvSpPr>
        <p:spPr>
          <a:xfrm>
            <a:off x="2636009" y="4108730"/>
            <a:ext cx="688340" cy="528320"/>
          </a:xfrm>
          <a:prstGeom prst="rect">
            <a:avLst/>
          </a:prstGeom>
        </p:spPr>
        <p:txBody>
          <a:bodyPr vert="horz" wrap="square" lIns="0" tIns="0" rIns="0" bIns="0" rtlCol="0">
            <a:spAutoFit/>
          </a:bodyPr>
          <a:lstStyle/>
          <a:p>
            <a:pPr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o</a:t>
            </a:r>
            <a:r>
              <a:rPr sz="1800" spc="-55" dirty="0">
                <a:solidFill>
                  <a:srgbClr val="FFFFFF"/>
                </a:solidFill>
                <a:latin typeface="Corbel"/>
                <a:cs typeface="Corbel"/>
              </a:rPr>
              <a:t>f</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a:p>
            <a:pPr algn="ctr">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3" name="object 13">
            <a:extLst>
              <a:ext uri="{FF2B5EF4-FFF2-40B4-BE49-F238E27FC236}">
                <a16:creationId xmlns:a16="http://schemas.microsoft.com/office/drawing/2014/main" id="{035DC679-9248-8F43-8940-7D5162F94520}"/>
              </a:ext>
            </a:extLst>
          </p:cNvPr>
          <p:cNvSpPr txBox="1"/>
          <p:nvPr/>
        </p:nvSpPr>
        <p:spPr>
          <a:xfrm>
            <a:off x="2465016" y="4657369"/>
            <a:ext cx="1029969" cy="528320"/>
          </a:xfrm>
          <a:prstGeom prst="rect">
            <a:avLst/>
          </a:prstGeom>
        </p:spPr>
        <p:txBody>
          <a:bodyPr vert="horz" wrap="square" lIns="0" tIns="0" rIns="0" bIns="0" rtlCol="0">
            <a:spAutoFit/>
          </a:bodyPr>
          <a:lstStyle/>
          <a:p>
            <a:pPr marL="70485">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94" name="object 14">
            <a:extLst>
              <a:ext uri="{FF2B5EF4-FFF2-40B4-BE49-F238E27FC236}">
                <a16:creationId xmlns:a16="http://schemas.microsoft.com/office/drawing/2014/main" id="{790C2FFF-1C2F-E544-8B4D-8D6991F4922E}"/>
              </a:ext>
            </a:extLst>
          </p:cNvPr>
          <p:cNvSpPr txBox="1"/>
          <p:nvPr/>
        </p:nvSpPr>
        <p:spPr>
          <a:xfrm>
            <a:off x="2349116" y="5206010"/>
            <a:ext cx="1261745" cy="802640"/>
          </a:xfrm>
          <a:prstGeom prst="rect">
            <a:avLst/>
          </a:prstGeom>
        </p:spPr>
        <p:txBody>
          <a:bodyPr vert="horz" wrap="square" lIns="0" tIns="0" rIns="0" bIns="0" rtlCol="0">
            <a:spAutoFit/>
          </a:bodyPr>
          <a:lstStyle/>
          <a:p>
            <a:pPr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E</a:t>
            </a:r>
            <a:r>
              <a:rPr sz="1800" spc="10" dirty="0">
                <a:solidFill>
                  <a:srgbClr val="FFFFFF"/>
                </a:solidFill>
                <a:latin typeface="Corbel"/>
                <a:cs typeface="Corbel"/>
              </a:rPr>
              <a:t>n</a:t>
            </a:r>
            <a:r>
              <a:rPr sz="1800" spc="-15" dirty="0">
                <a:solidFill>
                  <a:srgbClr val="FFFFFF"/>
                </a:solidFill>
                <a:latin typeface="Corbel"/>
                <a:cs typeface="Corbel"/>
              </a:rPr>
              <a:t>d</a:t>
            </a:r>
            <a:r>
              <a:rPr sz="1800" spc="-20" dirty="0">
                <a:solidFill>
                  <a:srgbClr val="FFFFFF"/>
                </a:solidFill>
                <a:latin typeface="Corbel"/>
                <a:cs typeface="Corbel"/>
              </a:rPr>
              <a:t>e</a:t>
            </a:r>
            <a:r>
              <a:rPr sz="1800" spc="-5" dirty="0">
                <a:solidFill>
                  <a:srgbClr val="FFFFFF"/>
                </a:solidFill>
                <a:latin typeface="Corbel"/>
                <a:cs typeface="Corbel"/>
              </a:rPr>
              <a:t>av</a:t>
            </a:r>
            <a:r>
              <a:rPr sz="1800" dirty="0">
                <a:solidFill>
                  <a:srgbClr val="FFFFFF"/>
                </a:solidFill>
                <a:latin typeface="Corbel"/>
                <a:cs typeface="Corbel"/>
              </a:rPr>
              <a:t>o</a:t>
            </a:r>
            <a:r>
              <a:rPr sz="1800" spc="-110" dirty="0">
                <a:solidFill>
                  <a:srgbClr val="FFFFFF"/>
                </a:solidFill>
                <a:latin typeface="Corbel"/>
                <a:cs typeface="Corbel"/>
              </a:rPr>
              <a:t>r</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15" dirty="0">
                <a:solidFill>
                  <a:srgbClr val="FFFFFF"/>
                </a:solidFill>
                <a:latin typeface="Corbel"/>
                <a:cs typeface="Corbel"/>
              </a:rPr>
              <a:t>…</a:t>
            </a:r>
            <a:r>
              <a:rPr sz="1800" dirty="0">
                <a:solidFill>
                  <a:srgbClr val="FFFFFF"/>
                </a:solidFill>
                <a:latin typeface="Corbel"/>
                <a:cs typeface="Corbel"/>
              </a:rPr>
              <a:t>.</a:t>
            </a:r>
            <a:endParaRPr sz="1800">
              <a:latin typeface="Corbel"/>
              <a:cs typeface="Corbel"/>
            </a:endParaRPr>
          </a:p>
        </p:txBody>
      </p:sp>
      <p:sp>
        <p:nvSpPr>
          <p:cNvPr id="95" name="object 22">
            <a:extLst>
              <a:ext uri="{FF2B5EF4-FFF2-40B4-BE49-F238E27FC236}">
                <a16:creationId xmlns:a16="http://schemas.microsoft.com/office/drawing/2014/main" id="{0BA1FFFD-F7E1-E14F-AD4C-E07AA1EFFB80}"/>
              </a:ext>
            </a:extLst>
          </p:cNvPr>
          <p:cNvSpPr txBox="1"/>
          <p:nvPr/>
        </p:nvSpPr>
        <p:spPr>
          <a:xfrm>
            <a:off x="2178799" y="2057400"/>
            <a:ext cx="1600200" cy="1138773"/>
          </a:xfrm>
          <a:prstGeom prst="rect">
            <a:avLst/>
          </a:prstGeom>
          <a:solidFill>
            <a:srgbClr val="60B5CC"/>
          </a:solidFill>
          <a:ln w="48006">
            <a:solidFill>
              <a:srgbClr val="448495"/>
            </a:solidFill>
          </a:ln>
        </p:spPr>
        <p:txBody>
          <a:bodyPr vert="horz" wrap="square" lIns="0" tIns="0" rIns="0" bIns="0" rtlCol="0">
            <a:spAutoFit/>
          </a:bodyPr>
          <a:lstStyle/>
          <a:p>
            <a:pPr algn="ctr">
              <a:lnSpc>
                <a:spcPct val="100000"/>
              </a:lnSpc>
            </a:pPr>
            <a:r>
              <a:rPr sz="1800" b="1" dirty="0">
                <a:solidFill>
                  <a:srgbClr val="FFFFFF"/>
                </a:solidFill>
                <a:latin typeface="Corbel"/>
                <a:cs typeface="Corbel"/>
              </a:rPr>
              <a:t>M</a:t>
            </a:r>
            <a:r>
              <a:rPr sz="1800" b="1" spc="-25" dirty="0">
                <a:solidFill>
                  <a:srgbClr val="FFFFFF"/>
                </a:solidFill>
                <a:latin typeface="Corbel"/>
                <a:cs typeface="Corbel"/>
              </a:rPr>
              <a:t>A</a:t>
            </a:r>
            <a:r>
              <a:rPr sz="1800" b="1" spc="-20" dirty="0">
                <a:solidFill>
                  <a:srgbClr val="FFFFFF"/>
                </a:solidFill>
                <a:latin typeface="Corbel"/>
                <a:cs typeface="Corbel"/>
              </a:rPr>
              <a:t>P</a:t>
            </a:r>
            <a:r>
              <a:rPr sz="1800" b="1" dirty="0">
                <a:solidFill>
                  <a:srgbClr val="FFFFFF"/>
                </a:solidFill>
                <a:latin typeface="Corbel"/>
                <a:cs typeface="Corbel"/>
              </a:rPr>
              <a:t>:</a:t>
            </a:r>
            <a:endParaRPr sz="1800" dirty="0">
              <a:latin typeface="Corbel"/>
              <a:cs typeface="Corbel"/>
            </a:endParaRPr>
          </a:p>
          <a:p>
            <a:pPr marL="156210" marR="148590" indent="1270" algn="ctr">
              <a:lnSpc>
                <a:spcPct val="100000"/>
              </a:lnSpc>
              <a:spcBef>
                <a:spcPts val="40"/>
              </a:spcBef>
            </a:pPr>
            <a:r>
              <a:rPr sz="1400" spc="-4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e</a:t>
            </a:r>
            <a:r>
              <a:rPr sz="1400" spc="-20" dirty="0">
                <a:solidFill>
                  <a:srgbClr val="FFFFFF"/>
                </a:solidFill>
                <a:latin typeface="Corbel"/>
                <a:cs typeface="Calibri" panose="020F0502020204030204" pitchFamily="34" charset="0"/>
              </a:rPr>
              <a:t>a</a:t>
            </a:r>
            <a:r>
              <a:rPr sz="1400" spc="-10" dirty="0">
                <a:solidFill>
                  <a:srgbClr val="FFFFFF"/>
                </a:solidFill>
                <a:latin typeface="Corbel"/>
                <a:cs typeface="Calibri" panose="020F0502020204030204" pitchFamily="34" charset="0"/>
              </a:rPr>
              <a:t>d</a:t>
            </a:r>
            <a:r>
              <a:rPr sz="1400" spc="3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i</a:t>
            </a:r>
            <a:r>
              <a:rPr sz="1400" dirty="0">
                <a:solidFill>
                  <a:srgbClr val="FFFFFF"/>
                </a:solidFill>
                <a:latin typeface="Corbel"/>
                <a:cs typeface="Calibri" panose="020F0502020204030204" pitchFamily="34" charset="0"/>
              </a:rPr>
              <a:t>n</a:t>
            </a:r>
            <a:r>
              <a:rPr sz="1400" spc="-5" dirty="0">
                <a:solidFill>
                  <a:srgbClr val="FFFFFF"/>
                </a:solidFill>
                <a:latin typeface="Corbel"/>
                <a:cs typeface="Calibri" panose="020F0502020204030204" pitchFamily="34" charset="0"/>
              </a:rPr>
              <a:t>p</a:t>
            </a:r>
            <a:r>
              <a:rPr sz="1400" spc="-15" dirty="0">
                <a:solidFill>
                  <a:srgbClr val="FFFFFF"/>
                </a:solidFill>
                <a:latin typeface="Corbel"/>
                <a:cs typeface="Calibri" panose="020F0502020204030204" pitchFamily="34" charset="0"/>
              </a:rPr>
              <a:t>u</a:t>
            </a:r>
            <a:r>
              <a:rPr sz="1400" spc="-5" dirty="0">
                <a:solidFill>
                  <a:srgbClr val="FFFFFF"/>
                </a:solidFill>
                <a:latin typeface="Corbel"/>
                <a:cs typeface="Calibri" panose="020F0502020204030204" pitchFamily="34" charset="0"/>
              </a:rPr>
              <a:t>t</a:t>
            </a:r>
            <a:r>
              <a:rPr sz="140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a</a:t>
            </a:r>
            <a:r>
              <a:rPr sz="1400" dirty="0">
                <a:solidFill>
                  <a:srgbClr val="FFFFFF"/>
                </a:solidFill>
                <a:latin typeface="Corbel"/>
                <a:cs typeface="Calibri" panose="020F0502020204030204" pitchFamily="34" charset="0"/>
              </a:rPr>
              <a:t>n</a:t>
            </a:r>
            <a:r>
              <a:rPr sz="1400" spc="-10" dirty="0">
                <a:solidFill>
                  <a:srgbClr val="FFFFFF"/>
                </a:solidFill>
                <a:latin typeface="Corbel"/>
                <a:cs typeface="Calibri" panose="020F0502020204030204" pitchFamily="34" charset="0"/>
              </a:rPr>
              <a:t>d</a:t>
            </a:r>
            <a:r>
              <a:rPr sz="1400" spc="-5" dirty="0">
                <a:solidFill>
                  <a:srgbClr val="FFFFFF"/>
                </a:solidFill>
                <a:latin typeface="Corbel"/>
                <a:cs typeface="Calibri" panose="020F0502020204030204" pitchFamily="34" charset="0"/>
              </a:rPr>
              <a:t> p</a:t>
            </a:r>
            <a:r>
              <a:rPr sz="1400" spc="-1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o</a:t>
            </a:r>
            <a:r>
              <a:rPr sz="1400" spc="-15" dirty="0">
                <a:solidFill>
                  <a:srgbClr val="FFFFFF"/>
                </a:solidFill>
                <a:latin typeface="Corbel"/>
                <a:cs typeface="Calibri" panose="020F0502020204030204" pitchFamily="34" charset="0"/>
              </a:rPr>
              <a:t>du</a:t>
            </a:r>
            <a:r>
              <a:rPr sz="1400" spc="-25" dirty="0">
                <a:solidFill>
                  <a:srgbClr val="FFFFFF"/>
                </a:solidFill>
                <a:latin typeface="Corbel"/>
                <a:cs typeface="Calibri" panose="020F0502020204030204" pitchFamily="34" charset="0"/>
              </a:rPr>
              <a:t>c</a:t>
            </a:r>
            <a:r>
              <a:rPr sz="1400" spc="-10" dirty="0">
                <a:solidFill>
                  <a:srgbClr val="FFFFFF"/>
                </a:solidFill>
                <a:latin typeface="Corbel"/>
                <a:cs typeface="Calibri" panose="020F0502020204030204" pitchFamily="34" charset="0"/>
              </a:rPr>
              <a:t>es</a:t>
            </a:r>
            <a:r>
              <a:rPr sz="1400" spc="45"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a</a:t>
            </a:r>
            <a:r>
              <a:rPr sz="1400" spc="-5" dirty="0">
                <a:solidFill>
                  <a:srgbClr val="FFFFFF"/>
                </a:solidFill>
                <a:latin typeface="Corbel"/>
                <a:cs typeface="Calibri" panose="020F0502020204030204" pitchFamily="34" charset="0"/>
              </a:rPr>
              <a:t> </a:t>
            </a:r>
            <a:r>
              <a:rPr sz="1400" spc="-25" dirty="0">
                <a:solidFill>
                  <a:srgbClr val="FFFFFF"/>
                </a:solidFill>
                <a:latin typeface="Corbel"/>
                <a:cs typeface="Calibri" panose="020F0502020204030204" pitchFamily="34" charset="0"/>
              </a:rPr>
              <a:t>s</a:t>
            </a:r>
            <a:r>
              <a:rPr sz="1400" spc="-10" dirty="0">
                <a:solidFill>
                  <a:srgbClr val="FFFFFF"/>
                </a:solidFill>
                <a:latin typeface="Corbel"/>
                <a:cs typeface="Calibri" panose="020F0502020204030204" pitchFamily="34" charset="0"/>
              </a:rPr>
              <a:t>et</a:t>
            </a:r>
            <a:r>
              <a:rPr sz="1400"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of</a:t>
            </a:r>
            <a:r>
              <a:rPr sz="1400" spc="-5" dirty="0">
                <a:solidFill>
                  <a:srgbClr val="FFFFFF"/>
                </a:solidFill>
                <a:latin typeface="Corbel"/>
                <a:cs typeface="Calibri" panose="020F0502020204030204" pitchFamily="34" charset="0"/>
              </a:rPr>
              <a:t> </a:t>
            </a:r>
            <a:r>
              <a:rPr sz="1400" spc="-40" dirty="0">
                <a:solidFill>
                  <a:srgbClr val="FFFFFF"/>
                </a:solidFill>
                <a:latin typeface="Corbel"/>
                <a:cs typeface="Calibri" panose="020F0502020204030204" pitchFamily="34" charset="0"/>
              </a:rPr>
              <a:t>k</a:t>
            </a:r>
            <a:r>
              <a:rPr sz="1400" spc="-10" dirty="0">
                <a:solidFill>
                  <a:srgbClr val="FFFFFF"/>
                </a:solidFill>
                <a:latin typeface="Corbel"/>
                <a:cs typeface="Calibri" panose="020F0502020204030204" pitchFamily="34" charset="0"/>
              </a:rPr>
              <a:t>ey</a:t>
            </a:r>
            <a:r>
              <a:rPr sz="1400" spc="-15" dirty="0">
                <a:solidFill>
                  <a:srgbClr val="FFFFFF"/>
                </a:solidFill>
                <a:latin typeface="Corbel"/>
                <a:cs typeface="Calibri" panose="020F0502020204030204" pitchFamily="34" charset="0"/>
              </a:rPr>
              <a:t>-</a:t>
            </a:r>
            <a:r>
              <a:rPr sz="1400" spc="-5" dirty="0">
                <a:solidFill>
                  <a:srgbClr val="FFFFFF"/>
                </a:solidFill>
                <a:latin typeface="Corbel"/>
                <a:cs typeface="Calibri" panose="020F0502020204030204" pitchFamily="34" charset="0"/>
              </a:rPr>
              <a:t>v</a:t>
            </a:r>
            <a:r>
              <a:rPr sz="1400" spc="-20" dirty="0">
                <a:solidFill>
                  <a:srgbClr val="FFFFFF"/>
                </a:solidFill>
                <a:latin typeface="Corbel"/>
                <a:cs typeface="Calibri" panose="020F0502020204030204" pitchFamily="34" charset="0"/>
              </a:rPr>
              <a:t>al</a:t>
            </a:r>
            <a:r>
              <a:rPr sz="1400" spc="-15" dirty="0">
                <a:solidFill>
                  <a:srgbClr val="FFFFFF"/>
                </a:solidFill>
                <a:latin typeface="Corbel"/>
                <a:cs typeface="Calibri" panose="020F0502020204030204" pitchFamily="34" charset="0"/>
              </a:rPr>
              <a:t>u</a:t>
            </a:r>
            <a:r>
              <a:rPr sz="1400" spc="-10" dirty="0">
                <a:solidFill>
                  <a:srgbClr val="FFFFFF"/>
                </a:solidFill>
                <a:latin typeface="Corbel"/>
                <a:cs typeface="Calibri" panose="020F0502020204030204" pitchFamily="34" charset="0"/>
              </a:rPr>
              <a:t>e</a:t>
            </a:r>
            <a:r>
              <a:rPr sz="1400" spc="55" dirty="0">
                <a:solidFill>
                  <a:srgbClr val="FFFFFF"/>
                </a:solidFill>
                <a:latin typeface="Corbel"/>
                <a:cs typeface="Calibri" panose="020F0502020204030204" pitchFamily="34" charset="0"/>
              </a:rPr>
              <a:t> </a:t>
            </a:r>
            <a:r>
              <a:rPr sz="1400" spc="-5" dirty="0">
                <a:solidFill>
                  <a:srgbClr val="FFFFFF"/>
                </a:solidFill>
                <a:latin typeface="Corbel"/>
                <a:cs typeface="Calibri" panose="020F0502020204030204" pitchFamily="34" charset="0"/>
              </a:rPr>
              <a:t>p</a:t>
            </a:r>
            <a:r>
              <a:rPr sz="1400" spc="-20" dirty="0">
                <a:solidFill>
                  <a:srgbClr val="FFFFFF"/>
                </a:solidFill>
                <a:latin typeface="Corbel"/>
                <a:cs typeface="Calibri" panose="020F0502020204030204" pitchFamily="34" charset="0"/>
              </a:rPr>
              <a:t>airs</a:t>
            </a:r>
            <a:endParaRPr lang="en-US" sz="1400" spc="-20" dirty="0">
              <a:solidFill>
                <a:srgbClr val="FFFFFF"/>
              </a:solidFill>
              <a:latin typeface="Corbel"/>
              <a:cs typeface="Calibri" panose="020F0502020204030204" pitchFamily="34" charset="0"/>
            </a:endParaRPr>
          </a:p>
          <a:p>
            <a:pPr marL="156210" marR="148590" indent="1270" algn="ctr">
              <a:lnSpc>
                <a:spcPct val="100000"/>
              </a:lnSpc>
              <a:spcBef>
                <a:spcPts val="40"/>
              </a:spcBef>
            </a:pPr>
            <a:endParaRPr sz="1400" dirty="0">
              <a:latin typeface="Corbel"/>
              <a:cs typeface="Calibri" panose="020F0502020204030204" pitchFamily="34" charset="0"/>
            </a:endParaRPr>
          </a:p>
        </p:txBody>
      </p:sp>
      <p:sp>
        <p:nvSpPr>
          <p:cNvPr id="102" name="object 8">
            <a:extLst>
              <a:ext uri="{FF2B5EF4-FFF2-40B4-BE49-F238E27FC236}">
                <a16:creationId xmlns:a16="http://schemas.microsoft.com/office/drawing/2014/main" id="{A81C6FA5-833F-2C42-A534-F2F5E3783624}"/>
              </a:ext>
            </a:extLst>
          </p:cNvPr>
          <p:cNvSpPr txBox="1"/>
          <p:nvPr/>
        </p:nvSpPr>
        <p:spPr>
          <a:xfrm>
            <a:off x="2394731" y="6167482"/>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03" name="object 15">
            <a:extLst>
              <a:ext uri="{FF2B5EF4-FFF2-40B4-BE49-F238E27FC236}">
                <a16:creationId xmlns:a16="http://schemas.microsoft.com/office/drawing/2014/main" id="{907F0B7E-6DA1-5749-8D52-2DD445F3B5F8}"/>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solidFill>
            <a:srgbClr val="F0AD00"/>
          </a:solidFill>
        </p:spPr>
        <p:txBody>
          <a:bodyPr wrap="square" lIns="0" tIns="0" rIns="0" bIns="0" rtlCol="0"/>
          <a:lstStyle/>
          <a:p>
            <a:endParaRPr/>
          </a:p>
        </p:txBody>
      </p:sp>
      <p:sp>
        <p:nvSpPr>
          <p:cNvPr id="104" name="object 16">
            <a:extLst>
              <a:ext uri="{FF2B5EF4-FFF2-40B4-BE49-F238E27FC236}">
                <a16:creationId xmlns:a16="http://schemas.microsoft.com/office/drawing/2014/main" id="{7D434936-F6B6-5E48-8C07-05C46D174419}"/>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ln w="48006">
            <a:solidFill>
              <a:srgbClr val="B07E00"/>
            </a:solidFill>
          </a:ln>
        </p:spPr>
        <p:txBody>
          <a:bodyPr wrap="square" lIns="0" tIns="0" rIns="0" bIns="0" rtlCol="0"/>
          <a:lstStyle/>
          <a:p>
            <a:endParaRPr/>
          </a:p>
        </p:txBody>
      </p:sp>
      <p:sp>
        <p:nvSpPr>
          <p:cNvPr id="105" name="object 17">
            <a:extLst>
              <a:ext uri="{FF2B5EF4-FFF2-40B4-BE49-F238E27FC236}">
                <a16:creationId xmlns:a16="http://schemas.microsoft.com/office/drawing/2014/main" id="{CDE2DFAB-CE04-254A-AF16-9186DE98513E}"/>
              </a:ext>
            </a:extLst>
          </p:cNvPr>
          <p:cNvSpPr txBox="1"/>
          <p:nvPr/>
        </p:nvSpPr>
        <p:spPr>
          <a:xfrm>
            <a:off x="4504401" y="3560090"/>
            <a:ext cx="911225" cy="802640"/>
          </a:xfrm>
          <a:prstGeom prst="rect">
            <a:avLst/>
          </a:prstGeom>
        </p:spPr>
        <p:txBody>
          <a:bodyPr vert="horz" wrap="square" lIns="0" tIns="0" rIns="0" bIns="0" rtlCol="0">
            <a:spAutoFit/>
          </a:bodyPr>
          <a:lstStyle/>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p:txBody>
      </p:sp>
      <p:sp>
        <p:nvSpPr>
          <p:cNvPr id="106" name="object 18">
            <a:extLst>
              <a:ext uri="{FF2B5EF4-FFF2-40B4-BE49-F238E27FC236}">
                <a16:creationId xmlns:a16="http://schemas.microsoft.com/office/drawing/2014/main" id="{511DE4AE-80AB-2842-BABF-A1AA40F0C362}"/>
              </a:ext>
            </a:extLst>
          </p:cNvPr>
          <p:cNvSpPr txBox="1"/>
          <p:nvPr/>
        </p:nvSpPr>
        <p:spPr>
          <a:xfrm>
            <a:off x="4617101" y="4383050"/>
            <a:ext cx="688340" cy="25400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7" name="object 19">
            <a:extLst>
              <a:ext uri="{FF2B5EF4-FFF2-40B4-BE49-F238E27FC236}">
                <a16:creationId xmlns:a16="http://schemas.microsoft.com/office/drawing/2014/main" id="{C6B6FDB4-8F4A-864F-AC65-3C52D05459AD}"/>
              </a:ext>
            </a:extLst>
          </p:cNvPr>
          <p:cNvSpPr txBox="1"/>
          <p:nvPr/>
        </p:nvSpPr>
        <p:spPr>
          <a:xfrm>
            <a:off x="4617101" y="4657369"/>
            <a:ext cx="688340" cy="52832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8" name="object 20">
            <a:extLst>
              <a:ext uri="{FF2B5EF4-FFF2-40B4-BE49-F238E27FC236}">
                <a16:creationId xmlns:a16="http://schemas.microsoft.com/office/drawing/2014/main" id="{058D75E8-15B0-A44D-8DBD-291158DC8E10}"/>
              </a:ext>
            </a:extLst>
          </p:cNvPr>
          <p:cNvSpPr txBox="1"/>
          <p:nvPr/>
        </p:nvSpPr>
        <p:spPr>
          <a:xfrm>
            <a:off x="4394444" y="5206010"/>
            <a:ext cx="1130300" cy="802640"/>
          </a:xfrm>
          <a:prstGeom prst="rect">
            <a:avLst/>
          </a:prstGeom>
        </p:spPr>
        <p:txBody>
          <a:bodyPr vert="horz" wrap="square" lIns="0" tIns="0" rIns="0" bIns="0" rtlCol="0">
            <a:spAutoFit/>
          </a:bodyPr>
          <a:lstStyle/>
          <a:p>
            <a:pPr marL="3175"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2540" algn="ctr">
              <a:lnSpc>
                <a:spcPct val="100000"/>
              </a:lnSpc>
            </a:pPr>
            <a:r>
              <a:rPr sz="1800" dirty="0">
                <a:solidFill>
                  <a:srgbClr val="FFFFFF"/>
                </a:solidFill>
                <a:latin typeface="Corbel"/>
                <a:cs typeface="Corbel"/>
              </a:rPr>
              <a:t>…</a:t>
            </a:r>
            <a:endParaRPr sz="1800">
              <a:latin typeface="Corbel"/>
              <a:cs typeface="Corbel"/>
            </a:endParaRPr>
          </a:p>
        </p:txBody>
      </p:sp>
      <p:sp>
        <p:nvSpPr>
          <p:cNvPr id="109" name="object 23">
            <a:extLst>
              <a:ext uri="{FF2B5EF4-FFF2-40B4-BE49-F238E27FC236}">
                <a16:creationId xmlns:a16="http://schemas.microsoft.com/office/drawing/2014/main" id="{A80142E0-955F-7E48-8561-E133CEBCB430}"/>
              </a:ext>
            </a:extLst>
          </p:cNvPr>
          <p:cNvSpPr txBox="1"/>
          <p:nvPr/>
        </p:nvSpPr>
        <p:spPr>
          <a:xfrm>
            <a:off x="4159999" y="2057400"/>
            <a:ext cx="1600200" cy="1154162"/>
          </a:xfrm>
          <a:prstGeom prst="rect">
            <a:avLst/>
          </a:prstGeom>
          <a:solidFill>
            <a:srgbClr val="F0AD00"/>
          </a:solidFill>
          <a:ln w="48006">
            <a:solidFill>
              <a:srgbClr val="B07E00"/>
            </a:solidFill>
          </a:ln>
        </p:spPr>
        <p:txBody>
          <a:bodyPr vert="horz" wrap="square" lIns="0" tIns="0" rIns="0" bIns="0" rtlCol="0">
            <a:spAutoFit/>
          </a:bodyPr>
          <a:lstStyle/>
          <a:p>
            <a:pPr algn="ctr">
              <a:lnSpc>
                <a:spcPct val="100000"/>
              </a:lnSpc>
            </a:pPr>
            <a:endParaRPr lang="en-US" sz="1800" b="1" spc="-15" dirty="0">
              <a:solidFill>
                <a:srgbClr val="FFFFFF"/>
              </a:solidFill>
              <a:latin typeface="Corbel"/>
              <a:cs typeface="Corbel"/>
            </a:endParaRPr>
          </a:p>
          <a:p>
            <a:pPr algn="ctr">
              <a:lnSpc>
                <a:spcPct val="100000"/>
              </a:lnSpc>
            </a:pPr>
            <a:r>
              <a:rPr sz="1800" b="1" spc="-15" dirty="0">
                <a:solidFill>
                  <a:srgbClr val="FFFFFF"/>
                </a:solidFill>
                <a:latin typeface="Corbel"/>
                <a:cs typeface="Corbel"/>
              </a:rPr>
              <a:t>G</a:t>
            </a:r>
            <a:r>
              <a:rPr sz="1800" b="1" spc="-20" dirty="0">
                <a:solidFill>
                  <a:srgbClr val="FFFFFF"/>
                </a:solidFill>
                <a:latin typeface="Corbel"/>
                <a:cs typeface="Corbel"/>
              </a:rPr>
              <a:t>r</a:t>
            </a:r>
            <a:r>
              <a:rPr sz="1800" b="1" dirty="0">
                <a:solidFill>
                  <a:srgbClr val="FFFFFF"/>
                </a:solidFill>
                <a:latin typeface="Corbel"/>
                <a:cs typeface="Corbel"/>
              </a:rPr>
              <a:t>o</a:t>
            </a:r>
            <a:r>
              <a:rPr sz="1800" b="1" spc="-10" dirty="0">
                <a:solidFill>
                  <a:srgbClr val="FFFFFF"/>
                </a:solidFill>
                <a:latin typeface="Corbel"/>
                <a:cs typeface="Corbel"/>
              </a:rPr>
              <a:t>up</a:t>
            </a:r>
            <a:r>
              <a:rPr sz="1800" b="1" spc="5" dirty="0">
                <a:solidFill>
                  <a:srgbClr val="FFFFFF"/>
                </a:solidFill>
                <a:latin typeface="Corbel"/>
                <a:cs typeface="Corbel"/>
              </a:rPr>
              <a:t> b</a:t>
            </a:r>
            <a:r>
              <a:rPr sz="1800" b="1" spc="-10" dirty="0">
                <a:solidFill>
                  <a:srgbClr val="FFFFFF"/>
                </a:solidFill>
                <a:latin typeface="Corbel"/>
                <a:cs typeface="Corbel"/>
              </a:rPr>
              <a:t>y</a:t>
            </a:r>
            <a:r>
              <a:rPr sz="1800" b="1" spc="-25" dirty="0">
                <a:solidFill>
                  <a:srgbClr val="FFFFFF"/>
                </a:solidFill>
                <a:latin typeface="Corbel"/>
                <a:cs typeface="Corbel"/>
              </a:rPr>
              <a:t> </a:t>
            </a:r>
            <a:r>
              <a:rPr sz="1800" b="1" spc="-20" dirty="0">
                <a:solidFill>
                  <a:srgbClr val="FFFFFF"/>
                </a:solidFill>
                <a:latin typeface="Corbel"/>
                <a:cs typeface="Corbel"/>
              </a:rPr>
              <a:t>k</a:t>
            </a:r>
            <a:r>
              <a:rPr sz="1800" b="1" spc="-25" dirty="0">
                <a:solidFill>
                  <a:srgbClr val="FFFFFF"/>
                </a:solidFill>
                <a:latin typeface="Corbel"/>
                <a:cs typeface="Corbel"/>
              </a:rPr>
              <a:t>e</a:t>
            </a:r>
            <a:r>
              <a:rPr sz="1800" b="1" spc="10" dirty="0">
                <a:solidFill>
                  <a:srgbClr val="FFFFFF"/>
                </a:solidFill>
                <a:latin typeface="Corbel"/>
                <a:cs typeface="Corbel"/>
              </a:rPr>
              <a:t>y:</a:t>
            </a:r>
            <a:endParaRPr sz="1800" dirty="0">
              <a:latin typeface="Corbel"/>
              <a:cs typeface="Corbel"/>
            </a:endParaRPr>
          </a:p>
          <a:p>
            <a:pPr marL="226060" marR="219075" algn="ctr">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p</a:t>
            </a:r>
            <a:r>
              <a:rPr sz="1400" spc="-20" dirty="0">
                <a:solidFill>
                  <a:srgbClr val="FFFFFF"/>
                </a:solidFill>
                <a:latin typeface="Corbel"/>
                <a:cs typeface="Corbel"/>
              </a:rPr>
              <a:t>air</a:t>
            </a:r>
            <a:r>
              <a:rPr sz="1400" spc="-10" dirty="0">
                <a:solidFill>
                  <a:srgbClr val="FFFFFF"/>
                </a:solidFill>
                <a:latin typeface="Corbel"/>
                <a:cs typeface="Corbel"/>
              </a:rPr>
              <a:t>s</a:t>
            </a:r>
            <a:r>
              <a:rPr sz="1400" spc="-5" dirty="0">
                <a:solidFill>
                  <a:srgbClr val="FFFFFF"/>
                </a:solidFill>
                <a:latin typeface="Corbel"/>
                <a:cs typeface="Corbel"/>
              </a:rPr>
              <a:t> </a:t>
            </a:r>
            <a:r>
              <a:rPr sz="1400" spc="-20" dirty="0">
                <a:solidFill>
                  <a:srgbClr val="FFFFFF"/>
                </a:solidFill>
                <a:latin typeface="Corbel"/>
                <a:cs typeface="Corbel"/>
              </a:rPr>
              <a:t>wi</a:t>
            </a:r>
            <a:r>
              <a:rPr sz="1400" spc="-10" dirty="0">
                <a:solidFill>
                  <a:srgbClr val="FFFFFF"/>
                </a:solidFill>
                <a:latin typeface="Corbel"/>
                <a:cs typeface="Corbel"/>
              </a:rPr>
              <a:t>th</a:t>
            </a:r>
            <a:r>
              <a:rPr sz="1400" spc="30" dirty="0">
                <a:solidFill>
                  <a:srgbClr val="FFFFFF"/>
                </a:solidFill>
                <a:latin typeface="Corbel"/>
                <a:cs typeface="Corbel"/>
              </a:rPr>
              <a:t> </a:t>
            </a:r>
            <a:r>
              <a:rPr sz="1400" spc="-25" dirty="0">
                <a:solidFill>
                  <a:srgbClr val="FFFFFF"/>
                </a:solidFill>
                <a:latin typeface="Corbel"/>
                <a:cs typeface="Corbel"/>
              </a:rPr>
              <a:t>s</a:t>
            </a:r>
            <a:r>
              <a:rPr sz="1400" spc="-20" dirty="0">
                <a:solidFill>
                  <a:srgbClr val="FFFFFF"/>
                </a:solidFill>
                <a:latin typeface="Corbel"/>
                <a:cs typeface="Corbel"/>
              </a:rPr>
              <a:t>am</a:t>
            </a:r>
            <a:r>
              <a:rPr sz="1400" spc="-10" dirty="0">
                <a:solidFill>
                  <a:srgbClr val="FFFFFF"/>
                </a:solidFill>
                <a:latin typeface="Corbel"/>
                <a:cs typeface="Corbel"/>
              </a:rPr>
              <a:t>e</a:t>
            </a:r>
            <a:r>
              <a:rPr sz="1400" spc="3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endParaRPr lang="en-US" sz="1400" spc="-10" dirty="0">
              <a:solidFill>
                <a:srgbClr val="FFFFFF"/>
              </a:solidFill>
              <a:latin typeface="Corbel"/>
              <a:cs typeface="Corbel"/>
            </a:endParaRPr>
          </a:p>
          <a:p>
            <a:pPr marL="226060" marR="219075" algn="ctr">
              <a:lnSpc>
                <a:spcPct val="100000"/>
              </a:lnSpc>
              <a:spcBef>
                <a:spcPts val="40"/>
              </a:spcBef>
            </a:pPr>
            <a:endParaRPr lang="en-US" sz="1100" spc="-10" dirty="0">
              <a:solidFill>
                <a:srgbClr val="FFFFFF"/>
              </a:solidFill>
              <a:latin typeface="Corbel"/>
              <a:cs typeface="Corbel"/>
            </a:endParaRPr>
          </a:p>
        </p:txBody>
      </p:sp>
      <p:sp>
        <p:nvSpPr>
          <p:cNvPr id="115" name="object 21">
            <a:extLst>
              <a:ext uri="{FF2B5EF4-FFF2-40B4-BE49-F238E27FC236}">
                <a16:creationId xmlns:a16="http://schemas.microsoft.com/office/drawing/2014/main" id="{2E9A1EC9-788A-A046-9389-4D80D715D61D}"/>
              </a:ext>
            </a:extLst>
          </p:cNvPr>
          <p:cNvSpPr txBox="1"/>
          <p:nvPr/>
        </p:nvSpPr>
        <p:spPr>
          <a:xfrm>
            <a:off x="6141199" y="3468471"/>
            <a:ext cx="1600200" cy="2585323"/>
          </a:xfrm>
          <a:prstGeom prst="rect">
            <a:avLst/>
          </a:prstGeom>
          <a:solidFill>
            <a:srgbClr val="6BB76D"/>
          </a:solidFill>
          <a:ln w="48006">
            <a:solidFill>
              <a:srgbClr val="4D864E"/>
            </a:solidFill>
          </a:ln>
        </p:spPr>
        <p:txBody>
          <a:bodyPr vert="horz" wrap="square" lIns="0" tIns="0" rIns="0" bIns="0" rtlCol="0">
            <a:spAutoFit/>
          </a:bodyPr>
          <a:lstStyle/>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p:txBody>
      </p:sp>
      <p:sp>
        <p:nvSpPr>
          <p:cNvPr id="116" name="object 24">
            <a:extLst>
              <a:ext uri="{FF2B5EF4-FFF2-40B4-BE49-F238E27FC236}">
                <a16:creationId xmlns:a16="http://schemas.microsoft.com/office/drawing/2014/main" id="{A5D0D2BA-B996-F144-B6D7-4EDE6ACDD74E}"/>
              </a:ext>
            </a:extLst>
          </p:cNvPr>
          <p:cNvSpPr txBox="1"/>
          <p:nvPr/>
        </p:nvSpPr>
        <p:spPr>
          <a:xfrm>
            <a:off x="6141199" y="2057400"/>
            <a:ext cx="1600200" cy="1143000"/>
          </a:xfrm>
          <a:prstGeom prst="rect">
            <a:avLst/>
          </a:prstGeom>
          <a:solidFill>
            <a:srgbClr val="6BB76D"/>
          </a:solidFill>
          <a:ln w="48006">
            <a:solidFill>
              <a:srgbClr val="4D864E"/>
            </a:solidFill>
          </a:ln>
        </p:spPr>
        <p:txBody>
          <a:bodyPr vert="horz" wrap="square" lIns="0" tIns="0" rIns="0" bIns="0" rtlCol="0">
            <a:spAutoFit/>
          </a:bodyPr>
          <a:lstStyle/>
          <a:p>
            <a:pPr marL="378460">
              <a:lnSpc>
                <a:spcPct val="100000"/>
              </a:lnSpc>
            </a:pPr>
            <a:r>
              <a:rPr sz="1800" b="1" spc="-45" dirty="0">
                <a:solidFill>
                  <a:srgbClr val="FFFFFF"/>
                </a:solidFill>
                <a:latin typeface="Corbel"/>
                <a:cs typeface="Corbel"/>
              </a:rPr>
              <a:t>R</a:t>
            </a:r>
            <a:r>
              <a:rPr sz="1800" b="1" spc="-25" dirty="0">
                <a:solidFill>
                  <a:srgbClr val="FFFFFF"/>
                </a:solidFill>
                <a:latin typeface="Corbel"/>
                <a:cs typeface="Corbel"/>
              </a:rPr>
              <a:t>e</a:t>
            </a:r>
            <a:r>
              <a:rPr sz="1800" b="1" spc="-10" dirty="0">
                <a:solidFill>
                  <a:srgbClr val="FFFFFF"/>
                </a:solidFill>
                <a:latin typeface="Corbel"/>
                <a:cs typeface="Corbel"/>
              </a:rPr>
              <a:t>du</a:t>
            </a:r>
            <a:r>
              <a:rPr sz="1800" b="1" spc="-15" dirty="0">
                <a:solidFill>
                  <a:srgbClr val="FFFFFF"/>
                </a:solidFill>
                <a:latin typeface="Corbel"/>
                <a:cs typeface="Corbel"/>
              </a:rPr>
              <a:t>ce:</a:t>
            </a:r>
            <a:endParaRPr sz="1800">
              <a:latin typeface="Corbel"/>
              <a:cs typeface="Corbel"/>
            </a:endParaRPr>
          </a:p>
          <a:p>
            <a:pPr marL="171450" marR="164465" algn="just">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v</a:t>
            </a:r>
            <a:r>
              <a:rPr sz="1400" spc="-20" dirty="0">
                <a:solidFill>
                  <a:srgbClr val="FFFFFF"/>
                </a:solidFill>
                <a:latin typeface="Corbel"/>
                <a:cs typeface="Corbel"/>
              </a:rPr>
              <a:t>al</a:t>
            </a:r>
            <a:r>
              <a:rPr sz="1400" spc="-15" dirty="0">
                <a:solidFill>
                  <a:srgbClr val="FFFFFF"/>
                </a:solidFill>
                <a:latin typeface="Corbel"/>
                <a:cs typeface="Corbel"/>
              </a:rPr>
              <a:t>u</a:t>
            </a:r>
            <a:r>
              <a:rPr sz="1400" spc="-10" dirty="0">
                <a:solidFill>
                  <a:srgbClr val="FFFFFF"/>
                </a:solidFill>
                <a:latin typeface="Corbel"/>
                <a:cs typeface="Corbel"/>
              </a:rPr>
              <a:t>es</a:t>
            </a:r>
            <a:r>
              <a:rPr sz="1400" spc="-5" dirty="0">
                <a:solidFill>
                  <a:srgbClr val="FFFFFF"/>
                </a:solidFill>
                <a:latin typeface="Corbel"/>
                <a:cs typeface="Corbel"/>
              </a:rPr>
              <a:t> </a:t>
            </a:r>
            <a:r>
              <a:rPr sz="1400" spc="-15" dirty="0">
                <a:solidFill>
                  <a:srgbClr val="FFFFFF"/>
                </a:solidFill>
                <a:latin typeface="Corbel"/>
                <a:cs typeface="Corbel"/>
              </a:rPr>
              <a:t>b</a:t>
            </a:r>
            <a:r>
              <a:rPr sz="1400" spc="-10" dirty="0">
                <a:solidFill>
                  <a:srgbClr val="FFFFFF"/>
                </a:solidFill>
                <a:latin typeface="Corbel"/>
                <a:cs typeface="Corbel"/>
              </a:rPr>
              <a:t>e</a:t>
            </a:r>
            <a:r>
              <a:rPr sz="1400" spc="-20" dirty="0">
                <a:solidFill>
                  <a:srgbClr val="FFFFFF"/>
                </a:solidFill>
                <a:latin typeface="Corbel"/>
                <a:cs typeface="Corbel"/>
              </a:rPr>
              <a:t>l</a:t>
            </a:r>
            <a:r>
              <a:rPr sz="1400" spc="-10" dirty="0">
                <a:solidFill>
                  <a:srgbClr val="FFFFFF"/>
                </a:solidFill>
                <a:latin typeface="Corbel"/>
                <a:cs typeface="Corbel"/>
              </a:rPr>
              <a:t>o</a:t>
            </a:r>
            <a:r>
              <a:rPr sz="1400" dirty="0">
                <a:solidFill>
                  <a:srgbClr val="FFFFFF"/>
                </a:solidFill>
                <a:latin typeface="Corbel"/>
                <a:cs typeface="Corbel"/>
              </a:rPr>
              <a:t>n</a:t>
            </a:r>
            <a:r>
              <a:rPr sz="1400" spc="-5" dirty="0">
                <a:solidFill>
                  <a:srgbClr val="FFFFFF"/>
                </a:solidFill>
                <a:latin typeface="Corbel"/>
                <a:cs typeface="Corbel"/>
              </a:rPr>
              <a:t>g</a:t>
            </a:r>
            <a:r>
              <a:rPr sz="1400" spc="-20" dirty="0">
                <a:solidFill>
                  <a:srgbClr val="FFFFFF"/>
                </a:solidFill>
                <a:latin typeface="Corbel"/>
                <a:cs typeface="Corbel"/>
              </a:rPr>
              <a:t>i</a:t>
            </a:r>
            <a:r>
              <a:rPr sz="1400" dirty="0">
                <a:solidFill>
                  <a:srgbClr val="FFFFFF"/>
                </a:solidFill>
                <a:latin typeface="Corbel"/>
                <a:cs typeface="Corbel"/>
              </a:rPr>
              <a:t>n</a:t>
            </a:r>
            <a:r>
              <a:rPr sz="1400" spc="-10" dirty="0">
                <a:solidFill>
                  <a:srgbClr val="FFFFFF"/>
                </a:solidFill>
                <a:latin typeface="Corbel"/>
                <a:cs typeface="Corbel"/>
              </a:rPr>
              <a:t>g</a:t>
            </a:r>
            <a:r>
              <a:rPr sz="1400" spc="10" dirty="0">
                <a:solidFill>
                  <a:srgbClr val="FFFFFF"/>
                </a:solidFill>
                <a:latin typeface="Corbel"/>
                <a:cs typeface="Corbel"/>
              </a:rPr>
              <a:t> </a:t>
            </a:r>
            <a:r>
              <a:rPr sz="1400" spc="-10" dirty="0">
                <a:solidFill>
                  <a:srgbClr val="FFFFFF"/>
                </a:solidFill>
                <a:latin typeface="Corbel"/>
                <a:cs typeface="Corbel"/>
              </a:rPr>
              <a:t>to</a:t>
            </a:r>
            <a:r>
              <a:rPr sz="1400" spc="10" dirty="0">
                <a:solidFill>
                  <a:srgbClr val="FFFFFF"/>
                </a:solidFill>
                <a:latin typeface="Corbel"/>
                <a:cs typeface="Corbel"/>
              </a:rPr>
              <a:t> </a:t>
            </a:r>
            <a:r>
              <a:rPr sz="1400" spc="-10" dirty="0">
                <a:solidFill>
                  <a:srgbClr val="FFFFFF"/>
                </a:solidFill>
                <a:latin typeface="Corbel"/>
                <a:cs typeface="Corbel"/>
              </a:rPr>
              <a:t>the</a:t>
            </a:r>
            <a:r>
              <a:rPr sz="1400" spc="-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r>
              <a:rPr sz="1400" spc="10" dirty="0">
                <a:solidFill>
                  <a:srgbClr val="FFFFFF"/>
                </a:solidFill>
                <a:latin typeface="Corbel"/>
                <a:cs typeface="Corbel"/>
              </a:rPr>
              <a:t> </a:t>
            </a:r>
            <a:r>
              <a:rPr sz="1400" spc="-20" dirty="0">
                <a:solidFill>
                  <a:srgbClr val="FFFFFF"/>
                </a:solidFill>
                <a:latin typeface="Corbel"/>
                <a:cs typeface="Corbel"/>
              </a:rPr>
              <a:t>a</a:t>
            </a:r>
            <a:r>
              <a:rPr sz="1400" dirty="0">
                <a:solidFill>
                  <a:srgbClr val="FFFFFF"/>
                </a:solidFill>
                <a:latin typeface="Corbel"/>
                <a:cs typeface="Corbel"/>
              </a:rPr>
              <a:t>n</a:t>
            </a:r>
            <a:r>
              <a:rPr sz="1400" spc="-10" dirty="0">
                <a:solidFill>
                  <a:srgbClr val="FFFFFF"/>
                </a:solidFill>
                <a:latin typeface="Corbel"/>
                <a:cs typeface="Corbel"/>
              </a:rPr>
              <a:t>d</a:t>
            </a:r>
            <a:r>
              <a:rPr sz="1400" spc="5" dirty="0">
                <a:solidFill>
                  <a:srgbClr val="FFFFFF"/>
                </a:solidFill>
                <a:latin typeface="Corbel"/>
                <a:cs typeface="Corbel"/>
              </a:rPr>
              <a:t> </a:t>
            </a:r>
            <a:r>
              <a:rPr sz="1400" spc="-10" dirty="0">
                <a:solidFill>
                  <a:srgbClr val="FFFFFF"/>
                </a:solidFill>
                <a:latin typeface="Corbel"/>
                <a:cs typeface="Corbel"/>
              </a:rPr>
              <a:t>o</a:t>
            </a:r>
            <a:r>
              <a:rPr sz="1400" spc="-15" dirty="0">
                <a:solidFill>
                  <a:srgbClr val="FFFFFF"/>
                </a:solidFill>
                <a:latin typeface="Corbel"/>
                <a:cs typeface="Corbel"/>
              </a:rPr>
              <a:t>ut</a:t>
            </a:r>
            <a:r>
              <a:rPr sz="1400" spc="-5" dirty="0">
                <a:solidFill>
                  <a:srgbClr val="FFFFFF"/>
                </a:solidFill>
                <a:latin typeface="Corbel"/>
                <a:cs typeface="Corbel"/>
              </a:rPr>
              <a:t>p</a:t>
            </a:r>
            <a:r>
              <a:rPr sz="1400" spc="-15" dirty="0">
                <a:solidFill>
                  <a:srgbClr val="FFFFFF"/>
                </a:solidFill>
                <a:latin typeface="Corbel"/>
                <a:cs typeface="Corbel"/>
              </a:rPr>
              <a:t>u</a:t>
            </a:r>
            <a:r>
              <a:rPr sz="1400" spc="-5" dirty="0">
                <a:solidFill>
                  <a:srgbClr val="FFFFFF"/>
                </a:solidFill>
                <a:latin typeface="Corbel"/>
                <a:cs typeface="Corbel"/>
              </a:rPr>
              <a:t>t</a:t>
            </a:r>
            <a:endParaRPr sz="1400">
              <a:latin typeface="Corbel"/>
              <a:cs typeface="Corbel"/>
            </a:endParaRPr>
          </a:p>
        </p:txBody>
      </p:sp>
      <p:sp>
        <p:nvSpPr>
          <p:cNvPr id="117" name="object 26">
            <a:extLst>
              <a:ext uri="{FF2B5EF4-FFF2-40B4-BE49-F238E27FC236}">
                <a16:creationId xmlns:a16="http://schemas.microsoft.com/office/drawing/2014/main" id="{14D71B77-0A06-3140-8F05-00D015F71715}"/>
              </a:ext>
            </a:extLst>
          </p:cNvPr>
          <p:cNvSpPr txBox="1"/>
          <p:nvPr/>
        </p:nvSpPr>
        <p:spPr>
          <a:xfrm>
            <a:off x="6117857"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118" name="object 17">
            <a:extLst>
              <a:ext uri="{FF2B5EF4-FFF2-40B4-BE49-F238E27FC236}">
                <a16:creationId xmlns:a16="http://schemas.microsoft.com/office/drawing/2014/main" id="{7299B6A1-3AEC-9A45-88FA-07E83252CB51}"/>
              </a:ext>
            </a:extLst>
          </p:cNvPr>
          <p:cNvSpPr txBox="1"/>
          <p:nvPr/>
        </p:nvSpPr>
        <p:spPr>
          <a:xfrm>
            <a:off x="6374142" y="3560090"/>
            <a:ext cx="1134314" cy="1661993"/>
          </a:xfrm>
          <a:prstGeom prst="rect">
            <a:avLst/>
          </a:prstGeom>
        </p:spPr>
        <p:txBody>
          <a:bodyPr vert="horz" wrap="square" lIns="0" tIns="0" rIns="0" bIns="0" rtlCol="0">
            <a:spAutoFit/>
          </a:bodyPr>
          <a:lstStyle/>
          <a:p>
            <a:pPr marL="61594"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sz="1800" dirty="0">
              <a:latin typeface="Corbel"/>
              <a:cs typeface="Corbel"/>
            </a:endParaRPr>
          </a:p>
          <a:p>
            <a:pPr marL="12700"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lang="en-US" sz="1800" spc="-10" dirty="0">
              <a:solidFill>
                <a:srgbClr val="FFFFFF"/>
              </a:solidFill>
              <a:latin typeface="Corbel"/>
              <a:cs typeface="Corbel"/>
            </a:endParaRPr>
          </a:p>
          <a:p>
            <a:pPr marL="12700" algn="ctr">
              <a:lnSpc>
                <a:spcPct val="100000"/>
              </a:lnSpc>
            </a:pPr>
            <a:r>
              <a:rPr lang="en-US" sz="1800" spc="-10" dirty="0">
                <a:solidFill>
                  <a:srgbClr val="FFFFFF"/>
                </a:solidFill>
                <a:latin typeface="Corbel"/>
                <a:cs typeface="Corbel"/>
              </a:rPr>
              <a:t>(the, 3)</a:t>
            </a:r>
          </a:p>
          <a:p>
            <a:pPr marL="12700" algn="ctr">
              <a:lnSpc>
                <a:spcPct val="100000"/>
              </a:lnSpc>
            </a:pPr>
            <a:r>
              <a:rPr lang="en-US" sz="1800" spc="-10" dirty="0">
                <a:solidFill>
                  <a:srgbClr val="FFFFFF"/>
                </a:solidFill>
                <a:latin typeface="Corbel"/>
                <a:cs typeface="Corbel"/>
              </a:rPr>
              <a:t>(shuttle, 1)</a:t>
            </a:r>
          </a:p>
          <a:p>
            <a:pPr marL="12700" algn="ctr">
              <a:lnSpc>
                <a:spcPct val="100000"/>
              </a:lnSpc>
            </a:pPr>
            <a:r>
              <a:rPr lang="en-US" sz="1800" spc="-10" dirty="0">
                <a:solidFill>
                  <a:srgbClr val="FFFFFF"/>
                </a:solidFill>
                <a:latin typeface="Corbel"/>
                <a:cs typeface="Corbel"/>
              </a:rPr>
              <a:t>(recently, 1)</a:t>
            </a:r>
          </a:p>
          <a:p>
            <a:pPr marL="12700" algn="ctr">
              <a:lnSpc>
                <a:spcPct val="100000"/>
              </a:lnSpc>
            </a:pPr>
            <a:r>
              <a:rPr lang="en-US" sz="1800" spc="-10" dirty="0">
                <a:solidFill>
                  <a:srgbClr val="FFFFFF"/>
                </a:solidFill>
                <a:latin typeface="Corbel"/>
                <a:cs typeface="Corbel"/>
              </a:rPr>
              <a:t>…</a:t>
            </a:r>
          </a:p>
        </p:txBody>
      </p:sp>
      <p:sp>
        <p:nvSpPr>
          <p:cNvPr id="119" name="object 8">
            <a:extLst>
              <a:ext uri="{FF2B5EF4-FFF2-40B4-BE49-F238E27FC236}">
                <a16:creationId xmlns:a16="http://schemas.microsoft.com/office/drawing/2014/main" id="{076E0573-5BCF-8040-A458-9AE9103B6810}"/>
              </a:ext>
            </a:extLst>
          </p:cNvPr>
          <p:cNvSpPr txBox="1"/>
          <p:nvPr/>
        </p:nvSpPr>
        <p:spPr>
          <a:xfrm>
            <a:off x="6396142" y="6166445"/>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20" name="object 8">
            <a:extLst>
              <a:ext uri="{FF2B5EF4-FFF2-40B4-BE49-F238E27FC236}">
                <a16:creationId xmlns:a16="http://schemas.microsoft.com/office/drawing/2014/main" id="{1B3A5CD9-A724-914E-8526-F22A6F676385}"/>
              </a:ext>
            </a:extLst>
          </p:cNvPr>
          <p:cNvSpPr txBox="1"/>
          <p:nvPr/>
        </p:nvSpPr>
        <p:spPr>
          <a:xfrm>
            <a:off x="4343400" y="6161124"/>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2" name="Slide Number Placeholder 1">
            <a:extLst>
              <a:ext uri="{FF2B5EF4-FFF2-40B4-BE49-F238E27FC236}">
                <a16:creationId xmlns:a16="http://schemas.microsoft.com/office/drawing/2014/main" id="{1EA41CC2-B6BD-8540-9A62-AC88D5316E24}"/>
              </a:ext>
            </a:extLst>
          </p:cNvPr>
          <p:cNvSpPr>
            <a:spLocks noGrp="1"/>
          </p:cNvSpPr>
          <p:nvPr>
            <p:ph type="sldNum" sz="quarter" idx="12"/>
          </p:nvPr>
        </p:nvSpPr>
        <p:spPr/>
        <p:txBody>
          <a:bodyPr/>
          <a:lstStyle/>
          <a:p>
            <a:pPr>
              <a:defRPr/>
            </a:pPr>
            <a:fld id="{29BF1C62-8831-3249-A433-009753E34508}" type="slidenum">
              <a:rPr lang="en-US" smtClean="0"/>
              <a:pPr>
                <a:defRPr/>
              </a:pPr>
              <a:t>47</a:t>
            </a:fld>
            <a:endParaRPr lang="en-US"/>
          </a:p>
        </p:txBody>
      </p:sp>
    </p:spTree>
    <p:extLst>
      <p:ext uri="{BB962C8B-B14F-4D97-AF65-F5344CB8AC3E}">
        <p14:creationId xmlns:p14="http://schemas.microsoft.com/office/powerpoint/2010/main" val="2365835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object 9">
            <a:extLst>
              <a:ext uri="{FF2B5EF4-FFF2-40B4-BE49-F238E27FC236}">
                <a16:creationId xmlns:a16="http://schemas.microsoft.com/office/drawing/2014/main" id="{72362B44-0237-9A41-802F-EB400AD6072E}"/>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solidFill>
            <a:srgbClr val="60B5CC"/>
          </a:solidFill>
        </p:spPr>
        <p:txBody>
          <a:bodyPr wrap="square" lIns="0" tIns="0" rIns="0" bIns="0" rtlCol="0"/>
          <a:lstStyle/>
          <a:p>
            <a:endParaRPr/>
          </a:p>
        </p:txBody>
      </p:sp>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300DA776-7668-ED4B-907A-0DD9565C4BBE}"/>
              </a:ext>
            </a:extLst>
          </p:cNvPr>
          <p:cNvSpPr/>
          <p:nvPr/>
        </p:nvSpPr>
        <p:spPr>
          <a:xfrm>
            <a:off x="228600" y="3124199"/>
            <a:ext cx="1710690" cy="2971901"/>
          </a:xfrm>
          <a:custGeom>
            <a:avLst/>
            <a:gdLst/>
            <a:ahLst/>
            <a:cxnLst/>
            <a:rect l="l" t="t" r="r" b="b"/>
            <a:pathLst>
              <a:path w="1600200" h="2627629">
                <a:moveTo>
                  <a:pt x="0" y="0"/>
                </a:moveTo>
                <a:lnTo>
                  <a:pt x="1600200" y="0"/>
                </a:lnTo>
                <a:lnTo>
                  <a:pt x="1600200" y="2627528"/>
                </a:lnTo>
                <a:lnTo>
                  <a:pt x="0" y="2627528"/>
                </a:lnTo>
                <a:lnTo>
                  <a:pt x="0" y="0"/>
                </a:lnTo>
                <a:close/>
              </a:path>
            </a:pathLst>
          </a:custGeom>
          <a:ln w="48006">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C32C89FA-567A-0C4C-B6B0-B2D32410ABF7}"/>
              </a:ext>
            </a:extLst>
          </p:cNvPr>
          <p:cNvSpPr txBox="1"/>
          <p:nvPr/>
        </p:nvSpPr>
        <p:spPr>
          <a:xfrm>
            <a:off x="322738" y="3236696"/>
            <a:ext cx="1522413" cy="2746906"/>
          </a:xfrm>
          <a:prstGeom prst="rect">
            <a:avLst/>
          </a:prstGeom>
        </p:spPr>
        <p:txBody>
          <a:bodyPr vert="horz" wrap="square" lIns="0" tIns="0" rIns="0" bIns="0" rtlCol="0">
            <a:spAutoFit/>
          </a:bodyPr>
          <a:lstStyle/>
          <a:p>
            <a:pPr marL="12700" marR="5080">
              <a:lnSpc>
                <a:spcPct val="100000"/>
              </a:lnSpc>
            </a:pPr>
            <a:r>
              <a:rPr sz="1050" spc="-5" dirty="0">
                <a:latin typeface="+mn-lt"/>
                <a:cs typeface="Arial Narrow"/>
              </a:rPr>
              <a:t>T</a:t>
            </a:r>
            <a:r>
              <a:rPr sz="1050" dirty="0">
                <a:latin typeface="+mn-lt"/>
                <a:cs typeface="Arial Narrow"/>
              </a:rPr>
              <a:t>he</a:t>
            </a:r>
            <a:r>
              <a:rPr sz="1050" spc="60" dirty="0">
                <a:latin typeface="+mn-lt"/>
                <a:cs typeface="Arial Narrow"/>
              </a:rPr>
              <a:t> </a:t>
            </a:r>
            <a:r>
              <a:rPr sz="1050" dirty="0">
                <a:latin typeface="+mn-lt"/>
                <a:cs typeface="Arial Narrow"/>
              </a:rPr>
              <a:t>c</a:t>
            </a:r>
            <a:r>
              <a:rPr sz="1050" spc="10" dirty="0">
                <a:latin typeface="+mn-lt"/>
                <a:cs typeface="Arial Narrow"/>
              </a:rPr>
              <a:t>r</a:t>
            </a:r>
            <a:r>
              <a:rPr sz="1050" dirty="0">
                <a:latin typeface="+mn-lt"/>
                <a:cs typeface="Arial Narrow"/>
              </a:rPr>
              <a:t>ew</a:t>
            </a:r>
            <a:r>
              <a:rPr lang="en-US" sz="1050" dirty="0">
                <a:latin typeface="+mn-lt"/>
                <a:cs typeface="Arial Narrow"/>
              </a:rPr>
              <a:t> </a:t>
            </a:r>
            <a:r>
              <a:rPr sz="1050" dirty="0">
                <a:latin typeface="+mn-lt"/>
                <a:cs typeface="Arial Narrow"/>
              </a:rPr>
              <a:t>of</a:t>
            </a:r>
            <a:r>
              <a:rPr lang="en-US" sz="1050" dirty="0">
                <a:latin typeface="+mn-lt"/>
                <a:cs typeface="Arial Narrow"/>
              </a:rPr>
              <a:t> </a:t>
            </a:r>
            <a:r>
              <a:rPr sz="1050" spc="-15" dirty="0">
                <a:latin typeface="+mn-lt"/>
                <a:cs typeface="Arial Narrow"/>
              </a:rPr>
              <a:t>t</a:t>
            </a:r>
            <a:r>
              <a:rPr sz="1050" dirty="0">
                <a:latin typeface="+mn-lt"/>
                <a:cs typeface="Arial Narrow"/>
              </a:rPr>
              <a:t>he space</a:t>
            </a:r>
            <a:r>
              <a:rPr lang="en-US" sz="1050" dirty="0">
                <a:latin typeface="+mn-lt"/>
                <a:cs typeface="Arial Narrow"/>
              </a:rPr>
              <a:t> </a:t>
            </a:r>
            <a:r>
              <a:rPr sz="1050" dirty="0">
                <a:latin typeface="+mn-lt"/>
                <a:cs typeface="Arial Narrow"/>
              </a:rPr>
              <a:t>shu</a:t>
            </a:r>
            <a:r>
              <a:rPr sz="1050" spc="-15" dirty="0">
                <a:latin typeface="+mn-lt"/>
                <a:cs typeface="Arial Narrow"/>
              </a:rPr>
              <a:t>tt</a:t>
            </a:r>
            <a:r>
              <a:rPr sz="1050" spc="-10" dirty="0">
                <a:latin typeface="+mn-lt"/>
                <a:cs typeface="Arial Narrow"/>
              </a:rPr>
              <a:t>l</a:t>
            </a:r>
            <a:r>
              <a:rPr sz="1050" dirty="0">
                <a:latin typeface="+mn-lt"/>
                <a:cs typeface="Arial Narrow"/>
              </a:rPr>
              <a:t>e </a:t>
            </a:r>
            <a:r>
              <a:rPr sz="1050" spc="-5" dirty="0">
                <a:latin typeface="+mn-lt"/>
                <a:cs typeface="Arial Narrow"/>
              </a:rPr>
              <a:t>E</a:t>
            </a:r>
            <a:r>
              <a:rPr sz="1050" dirty="0">
                <a:latin typeface="+mn-lt"/>
                <a:cs typeface="Arial Narrow"/>
              </a:rPr>
              <a:t>ndeavor</a:t>
            </a:r>
            <a:r>
              <a:rPr lang="en-US" sz="1050" dirty="0">
                <a:latin typeface="+mn-lt"/>
                <a:cs typeface="Arial Narrow"/>
              </a:rPr>
              <a:t> </a:t>
            </a:r>
            <a:r>
              <a:rPr sz="1050" spc="10" dirty="0">
                <a:latin typeface="+mn-lt"/>
                <a:cs typeface="Arial Narrow"/>
              </a:rPr>
              <a:t>r</a:t>
            </a:r>
            <a:r>
              <a:rPr sz="1050" spc="-25" dirty="0">
                <a:latin typeface="+mn-lt"/>
                <a:cs typeface="Arial Narrow"/>
              </a:rPr>
              <a:t>e</a:t>
            </a:r>
            <a:r>
              <a:rPr sz="1050" dirty="0">
                <a:latin typeface="+mn-lt"/>
                <a:cs typeface="Arial Narrow"/>
              </a:rPr>
              <a:t>cen</a:t>
            </a:r>
            <a:r>
              <a:rPr sz="1050" spc="-15" dirty="0">
                <a:latin typeface="+mn-lt"/>
                <a:cs typeface="Arial Narrow"/>
              </a:rPr>
              <a:t>t</a:t>
            </a:r>
            <a:r>
              <a:rPr sz="1050" spc="-10" dirty="0">
                <a:latin typeface="+mn-lt"/>
                <a:cs typeface="Arial Narrow"/>
              </a:rPr>
              <a:t>l</a:t>
            </a:r>
            <a:r>
              <a:rPr sz="1050" dirty="0">
                <a:latin typeface="+mn-lt"/>
                <a:cs typeface="Arial Narrow"/>
              </a:rPr>
              <a:t>y </a:t>
            </a:r>
            <a:r>
              <a:rPr sz="1050" spc="10" dirty="0">
                <a:latin typeface="+mn-lt"/>
                <a:cs typeface="Arial Narrow"/>
              </a:rPr>
              <a:t>r</a:t>
            </a:r>
            <a:r>
              <a:rPr sz="1050" dirty="0">
                <a:latin typeface="+mn-lt"/>
                <a:cs typeface="Arial Narrow"/>
              </a:rPr>
              <a:t>e</a:t>
            </a:r>
            <a:r>
              <a:rPr sz="1050" spc="-15" dirty="0">
                <a:latin typeface="+mn-lt"/>
                <a:cs typeface="Arial Narrow"/>
              </a:rPr>
              <a:t>t</a:t>
            </a:r>
            <a:r>
              <a:rPr sz="1050" dirty="0">
                <a:latin typeface="+mn-lt"/>
                <a:cs typeface="Arial Narrow"/>
              </a:rPr>
              <a:t>u</a:t>
            </a:r>
            <a:r>
              <a:rPr sz="1050" spc="10" dirty="0">
                <a:latin typeface="+mn-lt"/>
                <a:cs typeface="Arial Narrow"/>
              </a:rPr>
              <a:t>r</a:t>
            </a:r>
            <a:r>
              <a:rPr sz="1050" dirty="0">
                <a:latin typeface="+mn-lt"/>
                <a:cs typeface="Arial Narrow"/>
              </a:rPr>
              <a:t>ned</a:t>
            </a:r>
            <a:r>
              <a:rPr lang="en-US" sz="1050" dirty="0">
                <a:latin typeface="+mn-lt"/>
                <a:cs typeface="Arial Narrow"/>
              </a:rPr>
              <a:t> </a:t>
            </a:r>
            <a:r>
              <a:rPr sz="1050" spc="-15" dirty="0">
                <a:latin typeface="+mn-lt"/>
                <a:cs typeface="Arial Narrow"/>
              </a:rPr>
              <a:t>t</a:t>
            </a:r>
            <a:r>
              <a:rPr sz="1050" dirty="0">
                <a:latin typeface="+mn-lt"/>
                <a:cs typeface="Arial Narrow"/>
              </a:rPr>
              <a:t>o</a:t>
            </a:r>
            <a:r>
              <a:rPr sz="1050" spc="40" dirty="0">
                <a:latin typeface="+mn-lt"/>
                <a:cs typeface="Arial Narrow"/>
              </a:rPr>
              <a:t> </a:t>
            </a:r>
            <a:r>
              <a:rPr sz="1050" spc="-5" dirty="0">
                <a:latin typeface="+mn-lt"/>
                <a:cs typeface="Arial Narrow"/>
              </a:rPr>
              <a:t>E</a:t>
            </a:r>
            <a:r>
              <a:rPr sz="1050" dirty="0">
                <a:latin typeface="+mn-lt"/>
                <a:cs typeface="Arial Narrow"/>
              </a:rPr>
              <a:t>a</a:t>
            </a:r>
            <a:r>
              <a:rPr sz="1050" spc="10" dirty="0">
                <a:latin typeface="+mn-lt"/>
                <a:cs typeface="Arial Narrow"/>
              </a:rPr>
              <a:t>r</a:t>
            </a:r>
            <a:r>
              <a:rPr sz="1050" spc="-15" dirty="0">
                <a:latin typeface="+mn-lt"/>
                <a:cs typeface="Arial Narrow"/>
              </a:rPr>
              <a:t>t</a:t>
            </a:r>
            <a:r>
              <a:rPr sz="1050" dirty="0">
                <a:latin typeface="+mn-lt"/>
                <a:cs typeface="Arial Narrow"/>
              </a:rPr>
              <a:t>h as</a:t>
            </a:r>
            <a:r>
              <a:rPr lang="en-US" sz="1050" dirty="0">
                <a:latin typeface="+mn-lt"/>
                <a:cs typeface="Arial Narrow"/>
              </a:rPr>
              <a:t> </a:t>
            </a:r>
            <a:r>
              <a:rPr sz="1050" dirty="0">
                <a:latin typeface="+mn-lt"/>
                <a:cs typeface="Arial Narrow"/>
              </a:rPr>
              <a:t>a</a:t>
            </a:r>
            <a:r>
              <a:rPr sz="1050" spc="-10" dirty="0">
                <a:latin typeface="+mn-lt"/>
                <a:cs typeface="Arial Narrow"/>
              </a:rPr>
              <a:t>m</a:t>
            </a:r>
            <a:r>
              <a:rPr sz="1050" dirty="0">
                <a:latin typeface="+mn-lt"/>
                <a:cs typeface="Arial Narrow"/>
              </a:rPr>
              <a:t>bassad</a:t>
            </a:r>
            <a:r>
              <a:rPr sz="1050" spc="-25" dirty="0">
                <a:latin typeface="+mn-lt"/>
                <a:cs typeface="Arial Narrow"/>
              </a:rPr>
              <a:t>o</a:t>
            </a:r>
            <a:r>
              <a:rPr sz="1050" spc="10" dirty="0">
                <a:latin typeface="+mn-lt"/>
                <a:cs typeface="Arial Narrow"/>
              </a:rPr>
              <a:t>r</a:t>
            </a:r>
            <a:r>
              <a:rPr sz="1050" dirty="0">
                <a:latin typeface="+mn-lt"/>
                <a:cs typeface="Arial Narrow"/>
              </a:rPr>
              <a:t>s,</a:t>
            </a:r>
            <a:r>
              <a:rPr lang="en-US" sz="1050" spc="-25" dirty="0">
                <a:latin typeface="+mn-lt"/>
                <a:cs typeface="Arial Narrow"/>
              </a:rPr>
              <a:t> </a:t>
            </a:r>
            <a:r>
              <a:rPr sz="1050" dirty="0">
                <a:latin typeface="+mn-lt"/>
                <a:cs typeface="Arial Narrow"/>
              </a:rPr>
              <a:t>ha</a:t>
            </a:r>
            <a:r>
              <a:rPr sz="1050" spc="10" dirty="0">
                <a:latin typeface="+mn-lt"/>
                <a:cs typeface="Arial Narrow"/>
              </a:rPr>
              <a:t>r</a:t>
            </a:r>
            <a:r>
              <a:rPr sz="1050" dirty="0">
                <a:latin typeface="+mn-lt"/>
                <a:cs typeface="Arial Narrow"/>
              </a:rPr>
              <a:t>b</a:t>
            </a:r>
            <a:r>
              <a:rPr sz="1050" spc="-10" dirty="0">
                <a:latin typeface="+mn-lt"/>
                <a:cs typeface="Arial Narrow"/>
              </a:rPr>
              <a:t>i</a:t>
            </a:r>
            <a:r>
              <a:rPr sz="1050" dirty="0">
                <a:latin typeface="+mn-lt"/>
                <a:cs typeface="Arial Narrow"/>
              </a:rPr>
              <a:t>ng</a:t>
            </a:r>
            <a:r>
              <a:rPr sz="1050" spc="-25" dirty="0">
                <a:latin typeface="+mn-lt"/>
                <a:cs typeface="Arial Narrow"/>
              </a:rPr>
              <a:t>e</a:t>
            </a:r>
            <a:r>
              <a:rPr sz="1050" spc="10" dirty="0">
                <a:latin typeface="+mn-lt"/>
                <a:cs typeface="Arial Narrow"/>
              </a:rPr>
              <a:t>r</a:t>
            </a:r>
            <a:r>
              <a:rPr sz="1050" dirty="0">
                <a:latin typeface="+mn-lt"/>
                <a:cs typeface="Arial Narrow"/>
              </a:rPr>
              <a:t>s</a:t>
            </a:r>
            <a:r>
              <a:rPr lang="en-US" sz="1050" spc="-10" dirty="0">
                <a:latin typeface="+mn-lt"/>
                <a:cs typeface="Arial Narrow"/>
              </a:rPr>
              <a:t> </a:t>
            </a:r>
            <a:r>
              <a:rPr sz="1050" dirty="0">
                <a:latin typeface="+mn-lt"/>
                <a:cs typeface="Arial Narrow"/>
              </a:rPr>
              <a:t>of</a:t>
            </a:r>
            <a:r>
              <a:rPr lang="en-US" sz="1050" dirty="0">
                <a:latin typeface="+mn-lt"/>
                <a:cs typeface="Arial Narrow"/>
              </a:rPr>
              <a:t> </a:t>
            </a:r>
            <a:r>
              <a:rPr sz="1050" dirty="0">
                <a:latin typeface="+mn-lt"/>
                <a:cs typeface="Arial Narrow"/>
              </a:rPr>
              <a:t>a</a:t>
            </a:r>
            <a:r>
              <a:rPr lang="en-US" sz="1050" dirty="0">
                <a:latin typeface="+mn-lt"/>
                <a:cs typeface="Arial Narrow"/>
              </a:rPr>
              <a:t> </a:t>
            </a:r>
            <a:r>
              <a:rPr sz="1050" dirty="0">
                <a:latin typeface="+mn-lt"/>
                <a:cs typeface="Arial Narrow"/>
              </a:rPr>
              <a:t>new e</a:t>
            </a:r>
            <a:r>
              <a:rPr sz="1050" spc="10" dirty="0">
                <a:latin typeface="+mn-lt"/>
                <a:cs typeface="Arial Narrow"/>
              </a:rPr>
              <a:t>r</a:t>
            </a:r>
            <a:r>
              <a:rPr sz="1050" dirty="0">
                <a:latin typeface="+mn-lt"/>
                <a:cs typeface="Arial Narrow"/>
              </a:rPr>
              <a:t>a of space</a:t>
            </a:r>
            <a:r>
              <a:rPr lang="en-US" sz="1050" dirty="0">
                <a:latin typeface="+mn-lt"/>
                <a:cs typeface="Arial Narrow"/>
              </a:rPr>
              <a:t> </a:t>
            </a:r>
            <a:r>
              <a:rPr sz="1050" dirty="0">
                <a:latin typeface="+mn-lt"/>
                <a:cs typeface="Arial Narrow"/>
              </a:rPr>
              <a:t>exp</a:t>
            </a:r>
            <a:r>
              <a:rPr sz="1050" spc="-10" dirty="0">
                <a:latin typeface="+mn-lt"/>
                <a:cs typeface="Arial Narrow"/>
              </a:rPr>
              <a:t>l</a:t>
            </a:r>
            <a:r>
              <a:rPr sz="1050" dirty="0">
                <a:latin typeface="+mn-lt"/>
                <a:cs typeface="Arial Narrow"/>
              </a:rPr>
              <a:t>o</a:t>
            </a:r>
            <a:r>
              <a:rPr sz="1050" spc="10" dirty="0">
                <a:latin typeface="+mn-lt"/>
                <a:cs typeface="Arial Narrow"/>
              </a:rPr>
              <a:t>r</a:t>
            </a:r>
            <a:r>
              <a:rPr sz="1050" dirty="0">
                <a:latin typeface="+mn-lt"/>
                <a:cs typeface="Arial Narrow"/>
              </a:rPr>
              <a:t>a</a:t>
            </a:r>
            <a:r>
              <a:rPr sz="1050" spc="-15" dirty="0">
                <a:latin typeface="+mn-lt"/>
                <a:cs typeface="Arial Narrow"/>
              </a:rPr>
              <a:t>t</a:t>
            </a:r>
            <a:r>
              <a:rPr sz="1050" spc="-10" dirty="0">
                <a:latin typeface="+mn-lt"/>
                <a:cs typeface="Arial Narrow"/>
              </a:rPr>
              <a:t>i</a:t>
            </a:r>
            <a:r>
              <a:rPr sz="1050" dirty="0">
                <a:latin typeface="+mn-lt"/>
                <a:cs typeface="Arial Narrow"/>
              </a:rPr>
              <a:t>on</a:t>
            </a:r>
            <a:r>
              <a:rPr lang="en-US" sz="1050" dirty="0">
                <a:latin typeface="+mn-lt"/>
                <a:cs typeface="Arial Narrow"/>
              </a:rPr>
              <a:t>. </a:t>
            </a:r>
            <a:r>
              <a:rPr sz="1050" spc="-5" dirty="0">
                <a:latin typeface="+mn-lt"/>
                <a:cs typeface="Arial Narrow"/>
              </a:rPr>
              <a:t>S</a:t>
            </a:r>
            <a:r>
              <a:rPr sz="1050" dirty="0">
                <a:latin typeface="+mn-lt"/>
                <a:cs typeface="Arial Narrow"/>
              </a:rPr>
              <a:t>c</a:t>
            </a:r>
            <a:r>
              <a:rPr sz="1050" spc="-10" dirty="0">
                <a:latin typeface="+mn-lt"/>
                <a:cs typeface="Arial Narrow"/>
              </a:rPr>
              <a:t>i</a:t>
            </a:r>
            <a:r>
              <a:rPr sz="1050" dirty="0">
                <a:latin typeface="+mn-lt"/>
                <a:cs typeface="Arial Narrow"/>
              </a:rPr>
              <a:t>en</a:t>
            </a:r>
            <a:r>
              <a:rPr sz="1050" spc="-15" dirty="0">
                <a:latin typeface="+mn-lt"/>
                <a:cs typeface="Arial Narrow"/>
              </a:rPr>
              <a:t>t</a:t>
            </a:r>
            <a:r>
              <a:rPr sz="1050" spc="-10" dirty="0">
                <a:latin typeface="+mn-lt"/>
                <a:cs typeface="Arial Narrow"/>
              </a:rPr>
              <a:t>i</a:t>
            </a:r>
            <a:r>
              <a:rPr sz="1050" dirty="0">
                <a:latin typeface="+mn-lt"/>
                <a:cs typeface="Arial Narrow"/>
              </a:rPr>
              <a:t>s</a:t>
            </a:r>
            <a:r>
              <a:rPr sz="1050" spc="-15" dirty="0">
                <a:latin typeface="+mn-lt"/>
                <a:cs typeface="Arial Narrow"/>
              </a:rPr>
              <a:t>t</a:t>
            </a:r>
            <a:r>
              <a:rPr sz="1050" dirty="0">
                <a:latin typeface="+mn-lt"/>
                <a:cs typeface="Arial Narrow"/>
              </a:rPr>
              <a:t>s</a:t>
            </a:r>
            <a:r>
              <a:rPr sz="1050" spc="-65" dirty="0">
                <a:latin typeface="+mn-lt"/>
                <a:cs typeface="Arial Narrow"/>
              </a:rPr>
              <a:t> </a:t>
            </a:r>
            <a:r>
              <a:rPr sz="1050" spc="20" dirty="0">
                <a:latin typeface="+mn-lt"/>
                <a:cs typeface="Arial Narrow"/>
              </a:rPr>
              <a:t>at</a:t>
            </a:r>
            <a:r>
              <a:rPr lang="en-US" sz="1050" spc="20" dirty="0">
                <a:latin typeface="+mn-lt"/>
                <a:cs typeface="Arial Narrow"/>
              </a:rPr>
              <a:t> </a:t>
            </a:r>
            <a:r>
              <a:rPr lang="en-US" sz="1050" spc="-10" dirty="0">
                <a:latin typeface="+mn-lt"/>
                <a:cs typeface="Arial Narrow"/>
              </a:rPr>
              <a:t>N</a:t>
            </a:r>
            <a:r>
              <a:rPr lang="en-US" sz="1050" spc="-5" dirty="0">
                <a:latin typeface="+mn-lt"/>
                <a:cs typeface="Arial Narrow"/>
              </a:rPr>
              <a:t>AS</a:t>
            </a:r>
            <a:r>
              <a:rPr lang="en-US" sz="1050" dirty="0">
                <a:latin typeface="+mn-lt"/>
                <a:cs typeface="Arial Narrow"/>
              </a:rPr>
              <a:t>A</a:t>
            </a:r>
            <a:r>
              <a:rPr lang="en-US" sz="1050" spc="-5" dirty="0">
                <a:latin typeface="+mn-lt"/>
                <a:cs typeface="Arial Narrow"/>
              </a:rPr>
              <a:t> </a:t>
            </a:r>
            <a:r>
              <a:rPr lang="en-US" sz="1050" dirty="0">
                <a:latin typeface="+mn-lt"/>
                <a:cs typeface="Arial Narrow"/>
              </a:rPr>
              <a:t>a</a:t>
            </a:r>
            <a:r>
              <a:rPr lang="en-US" sz="1050" spc="10" dirty="0">
                <a:latin typeface="+mn-lt"/>
                <a:cs typeface="Arial Narrow"/>
              </a:rPr>
              <a:t>r</a:t>
            </a:r>
            <a:r>
              <a:rPr lang="en-US" sz="1050" dirty="0">
                <a:latin typeface="+mn-lt"/>
                <a:cs typeface="Arial Narrow"/>
              </a:rPr>
              <a:t>e  say</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a:t>
            </a:r>
            <a:r>
              <a:rPr lang="en-US" sz="1050" dirty="0">
                <a:latin typeface="+mn-lt"/>
                <a:cs typeface="Arial Narrow"/>
              </a:rPr>
              <a:t>hat </a:t>
            </a:r>
            <a:r>
              <a:rPr lang="en-US" sz="1050" spc="-15" dirty="0">
                <a:latin typeface="+mn-lt"/>
                <a:cs typeface="Arial Narrow"/>
              </a:rPr>
              <a:t>t</a:t>
            </a:r>
            <a:r>
              <a:rPr lang="en-US" sz="1050" dirty="0">
                <a:latin typeface="+mn-lt"/>
                <a:cs typeface="Arial Narrow"/>
              </a:rPr>
              <a:t>he </a:t>
            </a:r>
            <a:r>
              <a:rPr lang="en-US" sz="1050" spc="10" dirty="0">
                <a:latin typeface="+mn-lt"/>
                <a:cs typeface="Arial Narrow"/>
              </a:rPr>
              <a:t>r</a:t>
            </a:r>
            <a:r>
              <a:rPr lang="en-US" sz="1050" dirty="0">
                <a:latin typeface="+mn-lt"/>
                <a:cs typeface="Arial Narrow"/>
              </a:rPr>
              <a:t>ecent asse</a:t>
            </a:r>
            <a:r>
              <a:rPr lang="en-US" sz="1050" spc="-10" dirty="0">
                <a:latin typeface="+mn-lt"/>
                <a:cs typeface="Arial Narrow"/>
              </a:rPr>
              <a:t>m</a:t>
            </a:r>
            <a:r>
              <a:rPr lang="en-US" sz="1050" dirty="0">
                <a:latin typeface="+mn-lt"/>
                <a:cs typeface="Arial Narrow"/>
              </a:rPr>
              <a:t>b</a:t>
            </a:r>
            <a:r>
              <a:rPr lang="en-US" sz="1050" spc="-10" dirty="0">
                <a:latin typeface="+mn-lt"/>
                <a:cs typeface="Arial Narrow"/>
              </a:rPr>
              <a:t>l</a:t>
            </a:r>
            <a:r>
              <a:rPr lang="en-US" sz="1050" dirty="0">
                <a:latin typeface="+mn-lt"/>
                <a:cs typeface="Arial Narrow"/>
              </a:rPr>
              <a:t>y of </a:t>
            </a:r>
            <a:r>
              <a:rPr lang="en-US" sz="1050" spc="-15" dirty="0">
                <a:latin typeface="+mn-lt"/>
                <a:cs typeface="Arial Narrow"/>
              </a:rPr>
              <a:t>t</a:t>
            </a:r>
            <a:r>
              <a:rPr lang="en-US" sz="1050" dirty="0">
                <a:latin typeface="+mn-lt"/>
                <a:cs typeface="Arial Narrow"/>
              </a:rPr>
              <a:t>he </a:t>
            </a:r>
            <a:r>
              <a:rPr lang="en-US" sz="1050" spc="-10" dirty="0" err="1">
                <a:latin typeface="+mn-lt"/>
                <a:cs typeface="Arial Narrow"/>
              </a:rPr>
              <a:t>D</a:t>
            </a:r>
            <a:r>
              <a:rPr lang="en-US" sz="1050" dirty="0" err="1">
                <a:latin typeface="+mn-lt"/>
                <a:cs typeface="Arial Narrow"/>
              </a:rPr>
              <a:t>ex</a:t>
            </a:r>
            <a:r>
              <a:rPr lang="en-US" sz="1050" spc="-15" dirty="0" err="1">
                <a:latin typeface="+mn-lt"/>
                <a:cs typeface="Arial Narrow"/>
              </a:rPr>
              <a:t>t</a:t>
            </a:r>
            <a:r>
              <a:rPr lang="en-US" sz="1050" spc="10" dirty="0" err="1">
                <a:latin typeface="+mn-lt"/>
                <a:cs typeface="Arial Narrow"/>
              </a:rPr>
              <a:t>r</a:t>
            </a:r>
            <a:r>
              <a:rPr lang="en-US" sz="1050" dirty="0" err="1">
                <a:latin typeface="+mn-lt"/>
                <a:cs typeface="Arial Narrow"/>
              </a:rPr>
              <a:t>e</a:t>
            </a:r>
            <a:r>
              <a:rPr lang="en-US" sz="1050" spc="-15" dirty="0">
                <a:latin typeface="+mn-lt"/>
                <a:cs typeface="Arial Narrow"/>
              </a:rPr>
              <a:t> </a:t>
            </a:r>
            <a:r>
              <a:rPr lang="en-US" sz="1050" dirty="0">
                <a:latin typeface="+mn-lt"/>
                <a:cs typeface="Arial Narrow"/>
              </a:rPr>
              <a:t>bot</a:t>
            </a:r>
            <a:r>
              <a:rPr lang="en-US" sz="1050" spc="-25" dirty="0">
                <a:latin typeface="+mn-lt"/>
                <a:cs typeface="Arial Narrow"/>
              </a:rPr>
              <a:t> </a:t>
            </a:r>
            <a:r>
              <a:rPr lang="en-US" sz="1050" spc="-10" dirty="0">
                <a:latin typeface="+mn-lt"/>
                <a:cs typeface="Arial Narrow"/>
              </a:rPr>
              <a:t>i</a:t>
            </a:r>
            <a:r>
              <a:rPr lang="en-US" sz="1050" dirty="0">
                <a:latin typeface="+mn-lt"/>
                <a:cs typeface="Arial Narrow"/>
              </a:rPr>
              <a:t>s</a:t>
            </a:r>
            <a:r>
              <a:rPr lang="en-US" sz="1050" spc="-10"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10" dirty="0">
                <a:latin typeface="+mn-lt"/>
                <a:cs typeface="Arial Narrow"/>
              </a:rPr>
              <a:t> </a:t>
            </a:r>
            <a:r>
              <a:rPr lang="en-US" sz="1050" spc="-15" dirty="0">
                <a:latin typeface="+mn-lt"/>
                <a:cs typeface="Arial Narrow"/>
              </a:rPr>
              <a:t>f</a:t>
            </a:r>
            <a:r>
              <a:rPr lang="en-US" sz="1050" spc="-10" dirty="0">
                <a:latin typeface="+mn-lt"/>
                <a:cs typeface="Arial Narrow"/>
              </a:rPr>
              <a:t>i</a:t>
            </a:r>
            <a:r>
              <a:rPr lang="en-US" sz="1050" spc="10" dirty="0">
                <a:latin typeface="+mn-lt"/>
                <a:cs typeface="Arial Narrow"/>
              </a:rPr>
              <a:t>r</a:t>
            </a:r>
            <a:r>
              <a:rPr lang="en-US" sz="1050" dirty="0">
                <a:latin typeface="+mn-lt"/>
                <a:cs typeface="Arial Narrow"/>
              </a:rPr>
              <a:t>st</a:t>
            </a:r>
            <a:r>
              <a:rPr lang="en-US" sz="1050" spc="-25" dirty="0">
                <a:latin typeface="+mn-lt"/>
                <a:cs typeface="Arial Narrow"/>
              </a:rPr>
              <a:t> </a:t>
            </a:r>
            <a:r>
              <a:rPr lang="en-US" sz="1050" dirty="0">
                <a:latin typeface="+mn-lt"/>
                <a:cs typeface="Arial Narrow"/>
              </a:rPr>
              <a:t>s</a:t>
            </a:r>
            <a:r>
              <a:rPr lang="en-US" sz="1050" spc="-15" dirty="0">
                <a:latin typeface="+mn-lt"/>
                <a:cs typeface="Arial Narrow"/>
              </a:rPr>
              <a:t>t</a:t>
            </a:r>
            <a:r>
              <a:rPr lang="en-US" sz="1050" dirty="0">
                <a:latin typeface="+mn-lt"/>
                <a:cs typeface="Arial Narrow"/>
              </a:rPr>
              <a:t>ep</a:t>
            </a:r>
            <a:r>
              <a:rPr lang="en-US" sz="1050" spc="10" dirty="0">
                <a:latin typeface="+mn-lt"/>
                <a:cs typeface="Arial Narrow"/>
              </a:rPr>
              <a:t> </a:t>
            </a:r>
            <a:r>
              <a:rPr lang="en-US" sz="1050" spc="-10" dirty="0">
                <a:latin typeface="+mn-lt"/>
                <a:cs typeface="Arial Narrow"/>
              </a:rPr>
              <a:t>in </a:t>
            </a:r>
            <a:r>
              <a:rPr lang="en-US" sz="1050" dirty="0">
                <a:latin typeface="+mn-lt"/>
                <a:cs typeface="Arial Narrow"/>
              </a:rPr>
              <a:t>a  </a:t>
            </a:r>
            <a:r>
              <a:rPr lang="en-US" sz="1050" spc="85" dirty="0">
                <a:latin typeface="+mn-lt"/>
                <a:cs typeface="Arial Narrow"/>
              </a:rPr>
              <a:t> </a:t>
            </a:r>
            <a:r>
              <a:rPr lang="en-US" sz="1050" spc="-10" dirty="0">
                <a:latin typeface="+mn-lt"/>
                <a:cs typeface="Arial Narrow"/>
              </a:rPr>
              <a:t>l</a:t>
            </a:r>
            <a:r>
              <a:rPr lang="en-US" sz="1050" dirty="0">
                <a:latin typeface="+mn-lt"/>
                <a:cs typeface="Arial Narrow"/>
              </a:rPr>
              <a:t>ong</a:t>
            </a:r>
            <a:r>
              <a:rPr lang="en-US" sz="1050" spc="10" dirty="0">
                <a:latin typeface="+mn-lt"/>
                <a:cs typeface="Arial Narrow"/>
              </a:rPr>
              <a:t>-</a:t>
            </a:r>
            <a:r>
              <a:rPr lang="en-US" sz="1050" spc="-15" dirty="0">
                <a:latin typeface="+mn-lt"/>
                <a:cs typeface="Arial Narrow"/>
              </a:rPr>
              <a:t>t</a:t>
            </a:r>
            <a:r>
              <a:rPr lang="en-US" sz="1050" dirty="0">
                <a:latin typeface="+mn-lt"/>
                <a:cs typeface="Arial Narrow"/>
              </a:rPr>
              <a:t>e</a:t>
            </a:r>
            <a:r>
              <a:rPr lang="en-US" sz="1050" spc="10" dirty="0">
                <a:latin typeface="+mn-lt"/>
                <a:cs typeface="Arial Narrow"/>
              </a:rPr>
              <a:t>r</a:t>
            </a:r>
            <a:r>
              <a:rPr lang="en-US" sz="1050" dirty="0">
                <a:latin typeface="+mn-lt"/>
                <a:cs typeface="Arial Narrow"/>
              </a:rPr>
              <a:t>m space</a:t>
            </a:r>
            <a:r>
              <a:rPr lang="en-US" sz="1050" spc="-15" dirty="0">
                <a:latin typeface="+mn-lt"/>
                <a:cs typeface="Arial Narrow"/>
              </a:rPr>
              <a:t>-</a:t>
            </a:r>
            <a:r>
              <a:rPr lang="en-US" sz="1050" dirty="0">
                <a:latin typeface="+mn-lt"/>
                <a:cs typeface="Arial Narrow"/>
              </a:rPr>
              <a:t>based </a:t>
            </a:r>
            <a:r>
              <a:rPr lang="en-US" sz="1050" spc="-10" dirty="0">
                <a:latin typeface="+mn-lt"/>
                <a:cs typeface="Arial Narrow"/>
              </a:rPr>
              <a:t>m</a:t>
            </a:r>
            <a:r>
              <a:rPr lang="en-US" sz="1050" dirty="0">
                <a:latin typeface="+mn-lt"/>
                <a:cs typeface="Arial Narrow"/>
              </a:rPr>
              <a:t>an</a:t>
            </a:r>
            <a:r>
              <a:rPr lang="en-US" sz="1050" spc="-15" dirty="0">
                <a:latin typeface="+mn-lt"/>
                <a:cs typeface="Arial Narrow"/>
              </a:rPr>
              <a:t>/</a:t>
            </a:r>
            <a:r>
              <a:rPr lang="en-US" sz="1050" spc="-10" dirty="0" err="1">
                <a:latin typeface="+mn-lt"/>
                <a:cs typeface="Arial Narrow"/>
              </a:rPr>
              <a:t>m</a:t>
            </a:r>
            <a:r>
              <a:rPr lang="en-US" sz="1050" dirty="0" err="1">
                <a:latin typeface="+mn-lt"/>
                <a:cs typeface="Arial Narrow"/>
              </a:rPr>
              <a:t>ache</a:t>
            </a:r>
            <a:r>
              <a:rPr lang="en-US" sz="1050" dirty="0">
                <a:latin typeface="+mn-lt"/>
                <a:cs typeface="Arial Narrow"/>
              </a:rPr>
              <a:t> pa</a:t>
            </a:r>
            <a:r>
              <a:rPr lang="en-US" sz="1050" spc="10" dirty="0">
                <a:latin typeface="+mn-lt"/>
                <a:cs typeface="Arial Narrow"/>
              </a:rPr>
              <a:t>r</a:t>
            </a:r>
            <a:r>
              <a:rPr lang="en-US" sz="1050" spc="-15" dirty="0">
                <a:latin typeface="+mn-lt"/>
                <a:cs typeface="Arial Narrow"/>
              </a:rPr>
              <a:t>t</a:t>
            </a:r>
            <a:r>
              <a:rPr lang="en-US" sz="1050" dirty="0">
                <a:latin typeface="+mn-lt"/>
                <a:cs typeface="Arial Narrow"/>
              </a:rPr>
              <a:t>ne</a:t>
            </a:r>
            <a:r>
              <a:rPr lang="en-US" sz="1050" spc="10" dirty="0">
                <a:latin typeface="+mn-lt"/>
                <a:cs typeface="Arial Narrow"/>
              </a:rPr>
              <a:t>r</a:t>
            </a:r>
            <a:r>
              <a:rPr lang="en-US" sz="1050" dirty="0">
                <a:latin typeface="+mn-lt"/>
                <a:cs typeface="Arial Narrow"/>
              </a:rPr>
              <a:t>sh</a:t>
            </a:r>
            <a:r>
              <a:rPr lang="en-US" sz="1050" spc="-10" dirty="0">
                <a:latin typeface="+mn-lt"/>
                <a:cs typeface="Arial Narrow"/>
              </a:rPr>
              <a:t>i</a:t>
            </a:r>
            <a:r>
              <a:rPr lang="en-US" sz="1050" dirty="0">
                <a:latin typeface="+mn-lt"/>
                <a:cs typeface="Arial Narrow"/>
              </a:rPr>
              <a:t>p. </a:t>
            </a:r>
            <a:r>
              <a:rPr lang="en-US" sz="1050" spc="-10" dirty="0">
                <a:latin typeface="+mn-lt"/>
                <a:cs typeface="Arial Narrow"/>
              </a:rPr>
              <a:t>'"</a:t>
            </a:r>
            <a:r>
              <a:rPr lang="en-US" sz="1050" spc="-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w</a:t>
            </a:r>
            <a:r>
              <a:rPr lang="en-US" sz="1050" dirty="0">
                <a:latin typeface="+mn-lt"/>
                <a:cs typeface="Arial Narrow"/>
              </a:rPr>
              <a:t>o</a:t>
            </a:r>
            <a:r>
              <a:rPr lang="en-US" sz="1050" spc="10" dirty="0">
                <a:latin typeface="+mn-lt"/>
                <a:cs typeface="Arial Narrow"/>
              </a:rPr>
              <a:t>r</a:t>
            </a:r>
            <a:r>
              <a:rPr lang="en-US" sz="1050" dirty="0">
                <a:latin typeface="+mn-lt"/>
                <a:cs typeface="Arial Narrow"/>
              </a:rPr>
              <a:t>k</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60" dirty="0">
                <a:latin typeface="+mn-lt"/>
                <a:cs typeface="Arial Narrow"/>
              </a:rPr>
              <a:t> </a:t>
            </a:r>
            <a:r>
              <a:rPr lang="en-US" sz="1050" dirty="0">
                <a:latin typeface="+mn-lt"/>
                <a:cs typeface="Arial Narrow"/>
              </a:rPr>
              <a:t>now</a:t>
            </a:r>
          </a:p>
          <a:p>
            <a:pPr marL="12700">
              <a:lnSpc>
                <a:spcPct val="100000"/>
              </a:lnSpc>
            </a:pPr>
            <a:r>
              <a:rPr lang="en-US" sz="1050" spc="10" dirty="0">
                <a:latin typeface="+mn-lt"/>
                <a:cs typeface="Arial Narrow"/>
              </a:rPr>
              <a:t>-</a:t>
            </a:r>
            <a:r>
              <a:rPr lang="en-US" sz="1050" dirty="0">
                <a:latin typeface="+mn-lt"/>
                <a:cs typeface="Arial Narrow"/>
              </a:rPr>
              <a:t>-</a:t>
            </a:r>
            <a:r>
              <a:rPr lang="en-US" sz="1050" spc="45"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r</a:t>
            </a:r>
            <a:r>
              <a:rPr lang="en-US" sz="1050" dirty="0">
                <a:latin typeface="+mn-lt"/>
                <a:cs typeface="Arial Narrow"/>
              </a:rPr>
              <a:t>obo</a:t>
            </a:r>
            <a:r>
              <a:rPr lang="en-US" sz="1050" spc="-15" dirty="0">
                <a:latin typeface="+mn-lt"/>
                <a:cs typeface="Arial Narrow"/>
              </a:rPr>
              <a:t>t</a:t>
            </a:r>
            <a:r>
              <a:rPr lang="en-US" sz="1050" spc="-10" dirty="0">
                <a:latin typeface="+mn-lt"/>
                <a:cs typeface="Arial Narrow"/>
              </a:rPr>
              <a:t>i</a:t>
            </a:r>
            <a:r>
              <a:rPr lang="en-US" sz="1050" dirty="0">
                <a:latin typeface="+mn-lt"/>
                <a:cs typeface="Arial Narrow"/>
              </a:rPr>
              <a:t>cs</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35" dirty="0">
                <a:latin typeface="+mn-lt"/>
                <a:cs typeface="Arial Narrow"/>
              </a:rPr>
              <a:t> </a:t>
            </a:r>
            <a:r>
              <a:rPr lang="en-US" sz="1050" dirty="0">
                <a:latin typeface="+mn-lt"/>
                <a:cs typeface="Arial Narrow"/>
              </a:rPr>
              <a:t>--</a:t>
            </a:r>
            <a:r>
              <a:rPr lang="en-US" sz="1050" spc="-120" dirty="0">
                <a:latin typeface="+mn-lt"/>
                <a:cs typeface="Arial Narrow"/>
              </a:rPr>
              <a:t> </a:t>
            </a:r>
            <a:r>
              <a:rPr lang="en-US" sz="1050" spc="-10" dirty="0">
                <a:latin typeface="+mn-lt"/>
                <a:cs typeface="Arial Narrow"/>
              </a:rPr>
              <a:t>i</a:t>
            </a:r>
            <a:r>
              <a:rPr lang="en-US" sz="1050" dirty="0">
                <a:latin typeface="+mn-lt"/>
                <a:cs typeface="Arial Narrow"/>
              </a:rPr>
              <a:t>s </a:t>
            </a:r>
            <a:r>
              <a:rPr lang="en-US" sz="1050" spc="-10" dirty="0">
                <a:latin typeface="+mn-lt"/>
                <a:cs typeface="Arial Narrow"/>
              </a:rPr>
              <a:t>w</a:t>
            </a:r>
            <a:r>
              <a:rPr lang="en-US" sz="1050" dirty="0">
                <a:latin typeface="+mn-lt"/>
                <a:cs typeface="Arial Narrow"/>
              </a:rPr>
              <a:t>h</a:t>
            </a:r>
            <a:r>
              <a:rPr lang="en-US" sz="1050" spc="20" dirty="0">
                <a:latin typeface="+mn-lt"/>
                <a:cs typeface="Arial Narrow"/>
              </a:rPr>
              <a:t>a</a:t>
            </a:r>
            <a:r>
              <a:rPr lang="en-US" sz="1050" dirty="0">
                <a:latin typeface="+mn-lt"/>
                <a:cs typeface="Arial Narrow"/>
              </a:rPr>
              <a:t>t </a:t>
            </a:r>
            <a:r>
              <a:rPr lang="en-US" sz="1050" spc="-10" dirty="0">
                <a:latin typeface="+mn-lt"/>
                <a:cs typeface="Arial Narrow"/>
              </a:rPr>
              <a:t>w</a:t>
            </a:r>
            <a:r>
              <a:rPr lang="en-US" sz="1050" spc="2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 go</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to </a:t>
            </a:r>
            <a:r>
              <a:rPr lang="en-US" sz="1050" dirty="0">
                <a:latin typeface="+mn-lt"/>
                <a:cs typeface="Arial Narrow"/>
              </a:rPr>
              <a:t>need</a:t>
            </a:r>
            <a:r>
              <a:rPr lang="en-US" sz="1050" spc="-15" dirty="0">
                <a:latin typeface="+mn-lt"/>
                <a:cs typeface="Arial Narrow"/>
              </a:rPr>
              <a:t> </a:t>
            </a:r>
            <a:r>
              <a:rPr lang="en-US" sz="1050" spc="5" dirty="0">
                <a:latin typeface="+mn-lt"/>
                <a:cs typeface="Arial Narrow"/>
              </a:rPr>
              <a:t>………………</a:t>
            </a:r>
            <a:r>
              <a:rPr lang="en-US" sz="1050" spc="-20" dirty="0">
                <a:latin typeface="+mn-lt"/>
                <a:cs typeface="Arial Narrow"/>
              </a:rPr>
              <a:t>…</a:t>
            </a:r>
            <a:r>
              <a:rPr lang="en-US" sz="1050" spc="5" dirty="0">
                <a:latin typeface="+mn-lt"/>
                <a:cs typeface="Arial Narrow"/>
              </a:rPr>
              <a:t>…</a:t>
            </a:r>
            <a:r>
              <a:rPr lang="en-US" sz="1050" spc="-15" dirty="0">
                <a:latin typeface="+mn-lt"/>
                <a:cs typeface="Arial Narrow"/>
              </a:rPr>
              <a:t>..</a:t>
            </a:r>
            <a:endParaRPr lang="en-US" sz="1050" dirty="0">
              <a:latin typeface="+mn-lt"/>
              <a:cs typeface="Arial Narrow"/>
            </a:endParaRPr>
          </a:p>
        </p:txBody>
      </p:sp>
      <p:sp>
        <p:nvSpPr>
          <p:cNvPr id="10" name="object 8">
            <a:extLst>
              <a:ext uri="{FF2B5EF4-FFF2-40B4-BE49-F238E27FC236}">
                <a16:creationId xmlns:a16="http://schemas.microsoft.com/office/drawing/2014/main" id="{0B2A15ED-D37C-9C41-BE0C-3F8384AB4480}"/>
              </a:ext>
            </a:extLst>
          </p:cNvPr>
          <p:cNvSpPr txBox="1"/>
          <p:nvPr/>
        </p:nvSpPr>
        <p:spPr>
          <a:xfrm>
            <a:off x="289401" y="6166446"/>
            <a:ext cx="1555750" cy="276999"/>
          </a:xfrm>
          <a:prstGeom prst="rect">
            <a:avLst/>
          </a:prstGeom>
        </p:spPr>
        <p:txBody>
          <a:bodyPr vert="horz" wrap="square" lIns="0" tIns="0" rIns="0" bIns="0" rtlCol="0">
            <a:spAutoFit/>
          </a:bodyPr>
          <a:lstStyle/>
          <a:p>
            <a:pPr marL="12700">
              <a:lnSpc>
                <a:spcPct val="100000"/>
              </a:lnSpc>
            </a:pPr>
            <a:r>
              <a:rPr sz="1800" b="1" spc="-5" dirty="0">
                <a:solidFill>
                  <a:srgbClr val="3366FF"/>
                </a:solidFill>
                <a:latin typeface="Arial"/>
                <a:cs typeface="Arial"/>
              </a:rPr>
              <a:t>B</a:t>
            </a:r>
            <a:r>
              <a:rPr sz="1800" b="1" dirty="0">
                <a:solidFill>
                  <a:srgbClr val="3366FF"/>
                </a:solidFill>
                <a:latin typeface="Arial"/>
                <a:cs typeface="Arial"/>
              </a:rPr>
              <a:t>ig</a:t>
            </a:r>
            <a:r>
              <a:rPr sz="1800" b="1" spc="5" dirty="0">
                <a:solidFill>
                  <a:srgbClr val="3366FF"/>
                </a:solidFill>
                <a:latin typeface="Arial"/>
                <a:cs typeface="Arial"/>
              </a:rPr>
              <a:t> </a:t>
            </a:r>
            <a:r>
              <a:rPr sz="1800" b="1" dirty="0">
                <a:solidFill>
                  <a:srgbClr val="3366FF"/>
                </a:solidFill>
                <a:latin typeface="Arial"/>
                <a:cs typeface="Arial"/>
              </a:rPr>
              <a:t>do</a:t>
            </a:r>
            <a:r>
              <a:rPr sz="1800" b="1" spc="5" dirty="0">
                <a:solidFill>
                  <a:srgbClr val="3366FF"/>
                </a:solidFill>
                <a:latin typeface="Arial"/>
                <a:cs typeface="Arial"/>
              </a:rPr>
              <a:t>c</a:t>
            </a:r>
            <a:r>
              <a:rPr sz="1800" b="1" dirty="0">
                <a:solidFill>
                  <a:srgbClr val="3366FF"/>
                </a:solidFill>
                <a:latin typeface="Arial"/>
                <a:cs typeface="Arial"/>
              </a:rPr>
              <a:t>u</a:t>
            </a:r>
            <a:r>
              <a:rPr sz="1800" b="1" spc="5" dirty="0">
                <a:solidFill>
                  <a:srgbClr val="3366FF"/>
                </a:solidFill>
                <a:latin typeface="Arial"/>
                <a:cs typeface="Arial"/>
              </a:rPr>
              <a:t>me</a:t>
            </a:r>
            <a:r>
              <a:rPr sz="1800" b="1" dirty="0">
                <a:solidFill>
                  <a:srgbClr val="3366FF"/>
                </a:solidFill>
                <a:latin typeface="Arial"/>
                <a:cs typeface="Arial"/>
              </a:rPr>
              <a:t>nt</a:t>
            </a:r>
            <a:endParaRPr sz="1800" dirty="0">
              <a:solidFill>
                <a:srgbClr val="3366FF"/>
              </a:solidFill>
              <a:latin typeface="Arial"/>
              <a:cs typeface="Arial"/>
            </a:endParaRPr>
          </a:p>
        </p:txBody>
      </p:sp>
      <p:sp>
        <p:nvSpPr>
          <p:cNvPr id="65" name="object 26">
            <a:extLst>
              <a:ext uri="{FF2B5EF4-FFF2-40B4-BE49-F238E27FC236}">
                <a16:creationId xmlns:a16="http://schemas.microsoft.com/office/drawing/2014/main" id="{AEB35D02-F4AF-E346-8D71-6462E0F610FC}"/>
              </a:ext>
            </a:extLst>
          </p:cNvPr>
          <p:cNvSpPr txBox="1"/>
          <p:nvPr/>
        </p:nvSpPr>
        <p:spPr>
          <a:xfrm>
            <a:off x="2207310"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90" name="object 10">
            <a:extLst>
              <a:ext uri="{FF2B5EF4-FFF2-40B4-BE49-F238E27FC236}">
                <a16:creationId xmlns:a16="http://schemas.microsoft.com/office/drawing/2014/main" id="{77D1BDB8-BCBB-7848-AF17-9CD99A23AD9B}"/>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ln w="48006">
            <a:solidFill>
              <a:srgbClr val="448495"/>
            </a:solidFill>
          </a:ln>
        </p:spPr>
        <p:txBody>
          <a:bodyPr wrap="square" lIns="0" tIns="0" rIns="0" bIns="0" rtlCol="0"/>
          <a:lstStyle/>
          <a:p>
            <a:endParaRPr/>
          </a:p>
        </p:txBody>
      </p:sp>
      <p:sp>
        <p:nvSpPr>
          <p:cNvPr id="91" name="object 11">
            <a:extLst>
              <a:ext uri="{FF2B5EF4-FFF2-40B4-BE49-F238E27FC236}">
                <a16:creationId xmlns:a16="http://schemas.microsoft.com/office/drawing/2014/main" id="{EE1C1929-CDCD-5E44-A8A8-A3D213DE47BB}"/>
              </a:ext>
            </a:extLst>
          </p:cNvPr>
          <p:cNvSpPr txBox="1"/>
          <p:nvPr/>
        </p:nvSpPr>
        <p:spPr>
          <a:xfrm>
            <a:off x="2572001" y="3560090"/>
            <a:ext cx="816610" cy="528320"/>
          </a:xfrm>
          <a:prstGeom prst="rect">
            <a:avLst/>
          </a:prstGeom>
        </p:spPr>
        <p:txBody>
          <a:bodyPr vert="horz" wrap="square" lIns="0" tIns="0" rIns="0" bIns="0" rtlCol="0">
            <a:spAutoFit/>
          </a:bodyPr>
          <a:lstStyle/>
          <a:p>
            <a:pPr marL="52069">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2" name="object 12">
            <a:extLst>
              <a:ext uri="{FF2B5EF4-FFF2-40B4-BE49-F238E27FC236}">
                <a16:creationId xmlns:a16="http://schemas.microsoft.com/office/drawing/2014/main" id="{56509289-F114-D74E-96BA-69952294E334}"/>
              </a:ext>
            </a:extLst>
          </p:cNvPr>
          <p:cNvSpPr txBox="1"/>
          <p:nvPr/>
        </p:nvSpPr>
        <p:spPr>
          <a:xfrm>
            <a:off x="2636009" y="4108730"/>
            <a:ext cx="688340" cy="528320"/>
          </a:xfrm>
          <a:prstGeom prst="rect">
            <a:avLst/>
          </a:prstGeom>
        </p:spPr>
        <p:txBody>
          <a:bodyPr vert="horz" wrap="square" lIns="0" tIns="0" rIns="0" bIns="0" rtlCol="0">
            <a:spAutoFit/>
          </a:bodyPr>
          <a:lstStyle/>
          <a:p>
            <a:pPr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o</a:t>
            </a:r>
            <a:r>
              <a:rPr sz="1800" spc="-55" dirty="0">
                <a:solidFill>
                  <a:srgbClr val="FFFFFF"/>
                </a:solidFill>
                <a:latin typeface="Corbel"/>
                <a:cs typeface="Corbel"/>
              </a:rPr>
              <a:t>f</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a:p>
            <a:pPr algn="ctr">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3" name="object 13">
            <a:extLst>
              <a:ext uri="{FF2B5EF4-FFF2-40B4-BE49-F238E27FC236}">
                <a16:creationId xmlns:a16="http://schemas.microsoft.com/office/drawing/2014/main" id="{035DC679-9248-8F43-8940-7D5162F94520}"/>
              </a:ext>
            </a:extLst>
          </p:cNvPr>
          <p:cNvSpPr txBox="1"/>
          <p:nvPr/>
        </p:nvSpPr>
        <p:spPr>
          <a:xfrm>
            <a:off x="2465016" y="4657369"/>
            <a:ext cx="1029969" cy="528320"/>
          </a:xfrm>
          <a:prstGeom prst="rect">
            <a:avLst/>
          </a:prstGeom>
        </p:spPr>
        <p:txBody>
          <a:bodyPr vert="horz" wrap="square" lIns="0" tIns="0" rIns="0" bIns="0" rtlCol="0">
            <a:spAutoFit/>
          </a:bodyPr>
          <a:lstStyle/>
          <a:p>
            <a:pPr marL="70485">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94" name="object 14">
            <a:extLst>
              <a:ext uri="{FF2B5EF4-FFF2-40B4-BE49-F238E27FC236}">
                <a16:creationId xmlns:a16="http://schemas.microsoft.com/office/drawing/2014/main" id="{790C2FFF-1C2F-E544-8B4D-8D6991F4922E}"/>
              </a:ext>
            </a:extLst>
          </p:cNvPr>
          <p:cNvSpPr txBox="1"/>
          <p:nvPr/>
        </p:nvSpPr>
        <p:spPr>
          <a:xfrm>
            <a:off x="2349116" y="5206010"/>
            <a:ext cx="1261745" cy="802640"/>
          </a:xfrm>
          <a:prstGeom prst="rect">
            <a:avLst/>
          </a:prstGeom>
        </p:spPr>
        <p:txBody>
          <a:bodyPr vert="horz" wrap="square" lIns="0" tIns="0" rIns="0" bIns="0" rtlCol="0">
            <a:spAutoFit/>
          </a:bodyPr>
          <a:lstStyle/>
          <a:p>
            <a:pPr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E</a:t>
            </a:r>
            <a:r>
              <a:rPr sz="1800" spc="10" dirty="0">
                <a:solidFill>
                  <a:srgbClr val="FFFFFF"/>
                </a:solidFill>
                <a:latin typeface="Corbel"/>
                <a:cs typeface="Corbel"/>
              </a:rPr>
              <a:t>n</a:t>
            </a:r>
            <a:r>
              <a:rPr sz="1800" spc="-15" dirty="0">
                <a:solidFill>
                  <a:srgbClr val="FFFFFF"/>
                </a:solidFill>
                <a:latin typeface="Corbel"/>
                <a:cs typeface="Corbel"/>
              </a:rPr>
              <a:t>d</a:t>
            </a:r>
            <a:r>
              <a:rPr sz="1800" spc="-20" dirty="0">
                <a:solidFill>
                  <a:srgbClr val="FFFFFF"/>
                </a:solidFill>
                <a:latin typeface="Corbel"/>
                <a:cs typeface="Corbel"/>
              </a:rPr>
              <a:t>e</a:t>
            </a:r>
            <a:r>
              <a:rPr sz="1800" spc="-5" dirty="0">
                <a:solidFill>
                  <a:srgbClr val="FFFFFF"/>
                </a:solidFill>
                <a:latin typeface="Corbel"/>
                <a:cs typeface="Corbel"/>
              </a:rPr>
              <a:t>av</a:t>
            </a:r>
            <a:r>
              <a:rPr sz="1800" dirty="0">
                <a:solidFill>
                  <a:srgbClr val="FFFFFF"/>
                </a:solidFill>
                <a:latin typeface="Corbel"/>
                <a:cs typeface="Corbel"/>
              </a:rPr>
              <a:t>o</a:t>
            </a:r>
            <a:r>
              <a:rPr sz="1800" spc="-110" dirty="0">
                <a:solidFill>
                  <a:srgbClr val="FFFFFF"/>
                </a:solidFill>
                <a:latin typeface="Corbel"/>
                <a:cs typeface="Corbel"/>
              </a:rPr>
              <a:t>r</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15" dirty="0">
                <a:solidFill>
                  <a:srgbClr val="FFFFFF"/>
                </a:solidFill>
                <a:latin typeface="Corbel"/>
                <a:cs typeface="Corbel"/>
              </a:rPr>
              <a:t>…</a:t>
            </a:r>
            <a:r>
              <a:rPr sz="1800" dirty="0">
                <a:solidFill>
                  <a:srgbClr val="FFFFFF"/>
                </a:solidFill>
                <a:latin typeface="Corbel"/>
                <a:cs typeface="Corbel"/>
              </a:rPr>
              <a:t>.</a:t>
            </a:r>
            <a:endParaRPr sz="1800">
              <a:latin typeface="Corbel"/>
              <a:cs typeface="Corbel"/>
            </a:endParaRPr>
          </a:p>
        </p:txBody>
      </p:sp>
      <p:sp>
        <p:nvSpPr>
          <p:cNvPr id="95" name="object 22">
            <a:extLst>
              <a:ext uri="{FF2B5EF4-FFF2-40B4-BE49-F238E27FC236}">
                <a16:creationId xmlns:a16="http://schemas.microsoft.com/office/drawing/2014/main" id="{0BA1FFFD-F7E1-E14F-AD4C-E07AA1EFFB80}"/>
              </a:ext>
            </a:extLst>
          </p:cNvPr>
          <p:cNvSpPr txBox="1"/>
          <p:nvPr/>
        </p:nvSpPr>
        <p:spPr>
          <a:xfrm>
            <a:off x="2178799" y="2057400"/>
            <a:ext cx="1600200" cy="1138773"/>
          </a:xfrm>
          <a:prstGeom prst="rect">
            <a:avLst/>
          </a:prstGeom>
          <a:solidFill>
            <a:srgbClr val="60B5CC"/>
          </a:solidFill>
          <a:ln w="48006">
            <a:solidFill>
              <a:srgbClr val="448495"/>
            </a:solidFill>
          </a:ln>
        </p:spPr>
        <p:txBody>
          <a:bodyPr vert="horz" wrap="square" lIns="0" tIns="0" rIns="0" bIns="0" rtlCol="0">
            <a:spAutoFit/>
          </a:bodyPr>
          <a:lstStyle/>
          <a:p>
            <a:pPr algn="ctr">
              <a:lnSpc>
                <a:spcPct val="100000"/>
              </a:lnSpc>
            </a:pPr>
            <a:r>
              <a:rPr sz="1800" b="1" dirty="0">
                <a:solidFill>
                  <a:srgbClr val="FFFFFF"/>
                </a:solidFill>
                <a:latin typeface="Corbel"/>
                <a:cs typeface="Corbel"/>
              </a:rPr>
              <a:t>M</a:t>
            </a:r>
            <a:r>
              <a:rPr sz="1800" b="1" spc="-25" dirty="0">
                <a:solidFill>
                  <a:srgbClr val="FFFFFF"/>
                </a:solidFill>
                <a:latin typeface="Corbel"/>
                <a:cs typeface="Corbel"/>
              </a:rPr>
              <a:t>A</a:t>
            </a:r>
            <a:r>
              <a:rPr sz="1800" b="1" spc="-20" dirty="0">
                <a:solidFill>
                  <a:srgbClr val="FFFFFF"/>
                </a:solidFill>
                <a:latin typeface="Corbel"/>
                <a:cs typeface="Corbel"/>
              </a:rPr>
              <a:t>P</a:t>
            </a:r>
            <a:r>
              <a:rPr sz="1800" b="1" dirty="0">
                <a:solidFill>
                  <a:srgbClr val="FFFFFF"/>
                </a:solidFill>
                <a:latin typeface="Corbel"/>
                <a:cs typeface="Corbel"/>
              </a:rPr>
              <a:t>:</a:t>
            </a:r>
            <a:endParaRPr sz="1800" dirty="0">
              <a:latin typeface="Corbel"/>
              <a:cs typeface="Corbel"/>
            </a:endParaRPr>
          </a:p>
          <a:p>
            <a:pPr marL="156210" marR="148590" indent="1270" algn="ctr">
              <a:lnSpc>
                <a:spcPct val="100000"/>
              </a:lnSpc>
              <a:spcBef>
                <a:spcPts val="40"/>
              </a:spcBef>
            </a:pPr>
            <a:r>
              <a:rPr sz="1400" spc="-4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e</a:t>
            </a:r>
            <a:r>
              <a:rPr sz="1400" spc="-20" dirty="0">
                <a:solidFill>
                  <a:srgbClr val="FFFFFF"/>
                </a:solidFill>
                <a:latin typeface="Corbel"/>
                <a:cs typeface="Calibri" panose="020F0502020204030204" pitchFamily="34" charset="0"/>
              </a:rPr>
              <a:t>a</a:t>
            </a:r>
            <a:r>
              <a:rPr sz="1400" spc="-10" dirty="0">
                <a:solidFill>
                  <a:srgbClr val="FFFFFF"/>
                </a:solidFill>
                <a:latin typeface="Corbel"/>
                <a:cs typeface="Calibri" panose="020F0502020204030204" pitchFamily="34" charset="0"/>
              </a:rPr>
              <a:t>d</a:t>
            </a:r>
            <a:r>
              <a:rPr sz="1400" spc="3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i</a:t>
            </a:r>
            <a:r>
              <a:rPr sz="1400" dirty="0">
                <a:solidFill>
                  <a:srgbClr val="FFFFFF"/>
                </a:solidFill>
                <a:latin typeface="Corbel"/>
                <a:cs typeface="Calibri" panose="020F0502020204030204" pitchFamily="34" charset="0"/>
              </a:rPr>
              <a:t>n</a:t>
            </a:r>
            <a:r>
              <a:rPr sz="1400" spc="-5" dirty="0">
                <a:solidFill>
                  <a:srgbClr val="FFFFFF"/>
                </a:solidFill>
                <a:latin typeface="Corbel"/>
                <a:cs typeface="Calibri" panose="020F0502020204030204" pitchFamily="34" charset="0"/>
              </a:rPr>
              <a:t>p</a:t>
            </a:r>
            <a:r>
              <a:rPr sz="1400" spc="-15" dirty="0">
                <a:solidFill>
                  <a:srgbClr val="FFFFFF"/>
                </a:solidFill>
                <a:latin typeface="Corbel"/>
                <a:cs typeface="Calibri" panose="020F0502020204030204" pitchFamily="34" charset="0"/>
              </a:rPr>
              <a:t>u</a:t>
            </a:r>
            <a:r>
              <a:rPr sz="1400" spc="-5" dirty="0">
                <a:solidFill>
                  <a:srgbClr val="FFFFFF"/>
                </a:solidFill>
                <a:latin typeface="Corbel"/>
                <a:cs typeface="Calibri" panose="020F0502020204030204" pitchFamily="34" charset="0"/>
              </a:rPr>
              <a:t>t</a:t>
            </a:r>
            <a:r>
              <a:rPr sz="140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a</a:t>
            </a:r>
            <a:r>
              <a:rPr sz="1400" dirty="0">
                <a:solidFill>
                  <a:srgbClr val="FFFFFF"/>
                </a:solidFill>
                <a:latin typeface="Corbel"/>
                <a:cs typeface="Calibri" panose="020F0502020204030204" pitchFamily="34" charset="0"/>
              </a:rPr>
              <a:t>n</a:t>
            </a:r>
            <a:r>
              <a:rPr sz="1400" spc="-10" dirty="0">
                <a:solidFill>
                  <a:srgbClr val="FFFFFF"/>
                </a:solidFill>
                <a:latin typeface="Corbel"/>
                <a:cs typeface="Calibri" panose="020F0502020204030204" pitchFamily="34" charset="0"/>
              </a:rPr>
              <a:t>d</a:t>
            </a:r>
            <a:r>
              <a:rPr sz="1400" spc="-5" dirty="0">
                <a:solidFill>
                  <a:srgbClr val="FFFFFF"/>
                </a:solidFill>
                <a:latin typeface="Corbel"/>
                <a:cs typeface="Calibri" panose="020F0502020204030204" pitchFamily="34" charset="0"/>
              </a:rPr>
              <a:t> p</a:t>
            </a:r>
            <a:r>
              <a:rPr sz="1400" spc="-1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o</a:t>
            </a:r>
            <a:r>
              <a:rPr sz="1400" spc="-15" dirty="0">
                <a:solidFill>
                  <a:srgbClr val="FFFFFF"/>
                </a:solidFill>
                <a:latin typeface="Corbel"/>
                <a:cs typeface="Calibri" panose="020F0502020204030204" pitchFamily="34" charset="0"/>
              </a:rPr>
              <a:t>du</a:t>
            </a:r>
            <a:r>
              <a:rPr sz="1400" spc="-25" dirty="0">
                <a:solidFill>
                  <a:srgbClr val="FFFFFF"/>
                </a:solidFill>
                <a:latin typeface="Corbel"/>
                <a:cs typeface="Calibri" panose="020F0502020204030204" pitchFamily="34" charset="0"/>
              </a:rPr>
              <a:t>c</a:t>
            </a:r>
            <a:r>
              <a:rPr sz="1400" spc="-10" dirty="0">
                <a:solidFill>
                  <a:srgbClr val="FFFFFF"/>
                </a:solidFill>
                <a:latin typeface="Corbel"/>
                <a:cs typeface="Calibri" panose="020F0502020204030204" pitchFamily="34" charset="0"/>
              </a:rPr>
              <a:t>es</a:t>
            </a:r>
            <a:r>
              <a:rPr sz="1400" spc="45"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a</a:t>
            </a:r>
            <a:r>
              <a:rPr sz="1400" spc="-5" dirty="0">
                <a:solidFill>
                  <a:srgbClr val="FFFFFF"/>
                </a:solidFill>
                <a:latin typeface="Corbel"/>
                <a:cs typeface="Calibri" panose="020F0502020204030204" pitchFamily="34" charset="0"/>
              </a:rPr>
              <a:t> </a:t>
            </a:r>
            <a:r>
              <a:rPr sz="1400" spc="-25" dirty="0">
                <a:solidFill>
                  <a:srgbClr val="FFFFFF"/>
                </a:solidFill>
                <a:latin typeface="Corbel"/>
                <a:cs typeface="Calibri" panose="020F0502020204030204" pitchFamily="34" charset="0"/>
              </a:rPr>
              <a:t>s</a:t>
            </a:r>
            <a:r>
              <a:rPr sz="1400" spc="-10" dirty="0">
                <a:solidFill>
                  <a:srgbClr val="FFFFFF"/>
                </a:solidFill>
                <a:latin typeface="Corbel"/>
                <a:cs typeface="Calibri" panose="020F0502020204030204" pitchFamily="34" charset="0"/>
              </a:rPr>
              <a:t>et</a:t>
            </a:r>
            <a:r>
              <a:rPr sz="1400"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of</a:t>
            </a:r>
            <a:r>
              <a:rPr sz="1400" spc="-5" dirty="0">
                <a:solidFill>
                  <a:srgbClr val="FFFFFF"/>
                </a:solidFill>
                <a:latin typeface="Corbel"/>
                <a:cs typeface="Calibri" panose="020F0502020204030204" pitchFamily="34" charset="0"/>
              </a:rPr>
              <a:t> </a:t>
            </a:r>
            <a:r>
              <a:rPr sz="1400" spc="-40" dirty="0">
                <a:solidFill>
                  <a:srgbClr val="FFFFFF"/>
                </a:solidFill>
                <a:latin typeface="Corbel"/>
                <a:cs typeface="Calibri" panose="020F0502020204030204" pitchFamily="34" charset="0"/>
              </a:rPr>
              <a:t>k</a:t>
            </a:r>
            <a:r>
              <a:rPr sz="1400" spc="-10" dirty="0">
                <a:solidFill>
                  <a:srgbClr val="FFFFFF"/>
                </a:solidFill>
                <a:latin typeface="Corbel"/>
                <a:cs typeface="Calibri" panose="020F0502020204030204" pitchFamily="34" charset="0"/>
              </a:rPr>
              <a:t>ey</a:t>
            </a:r>
            <a:r>
              <a:rPr sz="1400" spc="-15" dirty="0">
                <a:solidFill>
                  <a:srgbClr val="FFFFFF"/>
                </a:solidFill>
                <a:latin typeface="Corbel"/>
                <a:cs typeface="Calibri" panose="020F0502020204030204" pitchFamily="34" charset="0"/>
              </a:rPr>
              <a:t>-</a:t>
            </a:r>
            <a:r>
              <a:rPr sz="1400" spc="-5" dirty="0">
                <a:solidFill>
                  <a:srgbClr val="FFFFFF"/>
                </a:solidFill>
                <a:latin typeface="Corbel"/>
                <a:cs typeface="Calibri" panose="020F0502020204030204" pitchFamily="34" charset="0"/>
              </a:rPr>
              <a:t>v</a:t>
            </a:r>
            <a:r>
              <a:rPr sz="1400" spc="-20" dirty="0">
                <a:solidFill>
                  <a:srgbClr val="FFFFFF"/>
                </a:solidFill>
                <a:latin typeface="Corbel"/>
                <a:cs typeface="Calibri" panose="020F0502020204030204" pitchFamily="34" charset="0"/>
              </a:rPr>
              <a:t>al</a:t>
            </a:r>
            <a:r>
              <a:rPr sz="1400" spc="-15" dirty="0">
                <a:solidFill>
                  <a:srgbClr val="FFFFFF"/>
                </a:solidFill>
                <a:latin typeface="Corbel"/>
                <a:cs typeface="Calibri" panose="020F0502020204030204" pitchFamily="34" charset="0"/>
              </a:rPr>
              <a:t>u</a:t>
            </a:r>
            <a:r>
              <a:rPr sz="1400" spc="-10" dirty="0">
                <a:solidFill>
                  <a:srgbClr val="FFFFFF"/>
                </a:solidFill>
                <a:latin typeface="Corbel"/>
                <a:cs typeface="Calibri" panose="020F0502020204030204" pitchFamily="34" charset="0"/>
              </a:rPr>
              <a:t>e</a:t>
            </a:r>
            <a:r>
              <a:rPr sz="1400" spc="55" dirty="0">
                <a:solidFill>
                  <a:srgbClr val="FFFFFF"/>
                </a:solidFill>
                <a:latin typeface="Corbel"/>
                <a:cs typeface="Calibri" panose="020F0502020204030204" pitchFamily="34" charset="0"/>
              </a:rPr>
              <a:t> </a:t>
            </a:r>
            <a:r>
              <a:rPr sz="1400" spc="-5" dirty="0">
                <a:solidFill>
                  <a:srgbClr val="FFFFFF"/>
                </a:solidFill>
                <a:latin typeface="Corbel"/>
                <a:cs typeface="Calibri" panose="020F0502020204030204" pitchFamily="34" charset="0"/>
              </a:rPr>
              <a:t>p</a:t>
            </a:r>
            <a:r>
              <a:rPr sz="1400" spc="-20" dirty="0">
                <a:solidFill>
                  <a:srgbClr val="FFFFFF"/>
                </a:solidFill>
                <a:latin typeface="Corbel"/>
                <a:cs typeface="Calibri" panose="020F0502020204030204" pitchFamily="34" charset="0"/>
              </a:rPr>
              <a:t>airs</a:t>
            </a:r>
            <a:endParaRPr lang="en-US" sz="1400" spc="-20" dirty="0">
              <a:solidFill>
                <a:srgbClr val="FFFFFF"/>
              </a:solidFill>
              <a:latin typeface="Corbel"/>
              <a:cs typeface="Calibri" panose="020F0502020204030204" pitchFamily="34" charset="0"/>
            </a:endParaRPr>
          </a:p>
          <a:p>
            <a:pPr marL="156210" marR="148590" indent="1270" algn="ctr">
              <a:lnSpc>
                <a:spcPct val="100000"/>
              </a:lnSpc>
              <a:spcBef>
                <a:spcPts val="40"/>
              </a:spcBef>
            </a:pPr>
            <a:endParaRPr sz="1400" dirty="0">
              <a:latin typeface="Corbel"/>
              <a:cs typeface="Calibri" panose="020F0502020204030204" pitchFamily="34" charset="0"/>
            </a:endParaRPr>
          </a:p>
        </p:txBody>
      </p:sp>
      <p:sp>
        <p:nvSpPr>
          <p:cNvPr id="102" name="object 8">
            <a:extLst>
              <a:ext uri="{FF2B5EF4-FFF2-40B4-BE49-F238E27FC236}">
                <a16:creationId xmlns:a16="http://schemas.microsoft.com/office/drawing/2014/main" id="{A81C6FA5-833F-2C42-A534-F2F5E3783624}"/>
              </a:ext>
            </a:extLst>
          </p:cNvPr>
          <p:cNvSpPr txBox="1"/>
          <p:nvPr/>
        </p:nvSpPr>
        <p:spPr>
          <a:xfrm>
            <a:off x="2394731" y="6167482"/>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03" name="object 15">
            <a:extLst>
              <a:ext uri="{FF2B5EF4-FFF2-40B4-BE49-F238E27FC236}">
                <a16:creationId xmlns:a16="http://schemas.microsoft.com/office/drawing/2014/main" id="{907F0B7E-6DA1-5749-8D52-2DD445F3B5F8}"/>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solidFill>
            <a:srgbClr val="F0AD00"/>
          </a:solidFill>
        </p:spPr>
        <p:txBody>
          <a:bodyPr wrap="square" lIns="0" tIns="0" rIns="0" bIns="0" rtlCol="0"/>
          <a:lstStyle/>
          <a:p>
            <a:endParaRPr/>
          </a:p>
        </p:txBody>
      </p:sp>
      <p:sp>
        <p:nvSpPr>
          <p:cNvPr id="104" name="object 16">
            <a:extLst>
              <a:ext uri="{FF2B5EF4-FFF2-40B4-BE49-F238E27FC236}">
                <a16:creationId xmlns:a16="http://schemas.microsoft.com/office/drawing/2014/main" id="{7D434936-F6B6-5E48-8C07-05C46D174419}"/>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ln w="48006">
            <a:solidFill>
              <a:srgbClr val="B07E00"/>
            </a:solidFill>
          </a:ln>
        </p:spPr>
        <p:txBody>
          <a:bodyPr wrap="square" lIns="0" tIns="0" rIns="0" bIns="0" rtlCol="0"/>
          <a:lstStyle/>
          <a:p>
            <a:endParaRPr/>
          </a:p>
        </p:txBody>
      </p:sp>
      <p:sp>
        <p:nvSpPr>
          <p:cNvPr id="105" name="object 17">
            <a:extLst>
              <a:ext uri="{FF2B5EF4-FFF2-40B4-BE49-F238E27FC236}">
                <a16:creationId xmlns:a16="http://schemas.microsoft.com/office/drawing/2014/main" id="{CDE2DFAB-CE04-254A-AF16-9186DE98513E}"/>
              </a:ext>
            </a:extLst>
          </p:cNvPr>
          <p:cNvSpPr txBox="1"/>
          <p:nvPr/>
        </p:nvSpPr>
        <p:spPr>
          <a:xfrm>
            <a:off x="4504401" y="3560090"/>
            <a:ext cx="911225" cy="802640"/>
          </a:xfrm>
          <a:prstGeom prst="rect">
            <a:avLst/>
          </a:prstGeom>
        </p:spPr>
        <p:txBody>
          <a:bodyPr vert="horz" wrap="square" lIns="0" tIns="0" rIns="0" bIns="0" rtlCol="0">
            <a:spAutoFit/>
          </a:bodyPr>
          <a:lstStyle/>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p:txBody>
      </p:sp>
      <p:sp>
        <p:nvSpPr>
          <p:cNvPr id="106" name="object 18">
            <a:extLst>
              <a:ext uri="{FF2B5EF4-FFF2-40B4-BE49-F238E27FC236}">
                <a16:creationId xmlns:a16="http://schemas.microsoft.com/office/drawing/2014/main" id="{511DE4AE-80AB-2842-BABF-A1AA40F0C362}"/>
              </a:ext>
            </a:extLst>
          </p:cNvPr>
          <p:cNvSpPr txBox="1"/>
          <p:nvPr/>
        </p:nvSpPr>
        <p:spPr>
          <a:xfrm>
            <a:off x="4617101" y="4383050"/>
            <a:ext cx="688340" cy="25400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7" name="object 19">
            <a:extLst>
              <a:ext uri="{FF2B5EF4-FFF2-40B4-BE49-F238E27FC236}">
                <a16:creationId xmlns:a16="http://schemas.microsoft.com/office/drawing/2014/main" id="{C6B6FDB4-8F4A-864F-AC65-3C52D05459AD}"/>
              </a:ext>
            </a:extLst>
          </p:cNvPr>
          <p:cNvSpPr txBox="1"/>
          <p:nvPr/>
        </p:nvSpPr>
        <p:spPr>
          <a:xfrm>
            <a:off x="4617101" y="4657369"/>
            <a:ext cx="688340" cy="52832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8" name="object 20">
            <a:extLst>
              <a:ext uri="{FF2B5EF4-FFF2-40B4-BE49-F238E27FC236}">
                <a16:creationId xmlns:a16="http://schemas.microsoft.com/office/drawing/2014/main" id="{058D75E8-15B0-A44D-8DBD-291158DC8E10}"/>
              </a:ext>
            </a:extLst>
          </p:cNvPr>
          <p:cNvSpPr txBox="1"/>
          <p:nvPr/>
        </p:nvSpPr>
        <p:spPr>
          <a:xfrm>
            <a:off x="4394444" y="5206010"/>
            <a:ext cx="1130300" cy="802640"/>
          </a:xfrm>
          <a:prstGeom prst="rect">
            <a:avLst/>
          </a:prstGeom>
        </p:spPr>
        <p:txBody>
          <a:bodyPr vert="horz" wrap="square" lIns="0" tIns="0" rIns="0" bIns="0" rtlCol="0">
            <a:spAutoFit/>
          </a:bodyPr>
          <a:lstStyle/>
          <a:p>
            <a:pPr marL="3175"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2540" algn="ctr">
              <a:lnSpc>
                <a:spcPct val="100000"/>
              </a:lnSpc>
            </a:pPr>
            <a:r>
              <a:rPr sz="1800" dirty="0">
                <a:solidFill>
                  <a:srgbClr val="FFFFFF"/>
                </a:solidFill>
                <a:latin typeface="Corbel"/>
                <a:cs typeface="Corbel"/>
              </a:rPr>
              <a:t>…</a:t>
            </a:r>
            <a:endParaRPr sz="1800">
              <a:latin typeface="Corbel"/>
              <a:cs typeface="Corbel"/>
            </a:endParaRPr>
          </a:p>
        </p:txBody>
      </p:sp>
      <p:sp>
        <p:nvSpPr>
          <p:cNvPr id="109" name="object 23">
            <a:extLst>
              <a:ext uri="{FF2B5EF4-FFF2-40B4-BE49-F238E27FC236}">
                <a16:creationId xmlns:a16="http://schemas.microsoft.com/office/drawing/2014/main" id="{A80142E0-955F-7E48-8561-E133CEBCB430}"/>
              </a:ext>
            </a:extLst>
          </p:cNvPr>
          <p:cNvSpPr txBox="1"/>
          <p:nvPr/>
        </p:nvSpPr>
        <p:spPr>
          <a:xfrm>
            <a:off x="4159999" y="2057400"/>
            <a:ext cx="1600200" cy="1154162"/>
          </a:xfrm>
          <a:prstGeom prst="rect">
            <a:avLst/>
          </a:prstGeom>
          <a:solidFill>
            <a:srgbClr val="F0AD00"/>
          </a:solidFill>
          <a:ln w="48006">
            <a:solidFill>
              <a:srgbClr val="B07E00"/>
            </a:solidFill>
          </a:ln>
        </p:spPr>
        <p:txBody>
          <a:bodyPr vert="horz" wrap="square" lIns="0" tIns="0" rIns="0" bIns="0" rtlCol="0">
            <a:spAutoFit/>
          </a:bodyPr>
          <a:lstStyle/>
          <a:p>
            <a:pPr algn="ctr">
              <a:lnSpc>
                <a:spcPct val="100000"/>
              </a:lnSpc>
            </a:pPr>
            <a:endParaRPr lang="en-US" sz="1800" b="1" spc="-15" dirty="0">
              <a:solidFill>
                <a:srgbClr val="FFFFFF"/>
              </a:solidFill>
              <a:latin typeface="Corbel"/>
              <a:cs typeface="Corbel"/>
            </a:endParaRPr>
          </a:p>
          <a:p>
            <a:pPr algn="ctr">
              <a:lnSpc>
                <a:spcPct val="100000"/>
              </a:lnSpc>
            </a:pPr>
            <a:r>
              <a:rPr sz="1800" b="1" spc="-15" dirty="0">
                <a:solidFill>
                  <a:srgbClr val="FFFFFF"/>
                </a:solidFill>
                <a:latin typeface="Corbel"/>
                <a:cs typeface="Corbel"/>
              </a:rPr>
              <a:t>G</a:t>
            </a:r>
            <a:r>
              <a:rPr sz="1800" b="1" spc="-20" dirty="0">
                <a:solidFill>
                  <a:srgbClr val="FFFFFF"/>
                </a:solidFill>
                <a:latin typeface="Corbel"/>
                <a:cs typeface="Corbel"/>
              </a:rPr>
              <a:t>r</a:t>
            </a:r>
            <a:r>
              <a:rPr sz="1800" b="1" dirty="0">
                <a:solidFill>
                  <a:srgbClr val="FFFFFF"/>
                </a:solidFill>
                <a:latin typeface="Corbel"/>
                <a:cs typeface="Corbel"/>
              </a:rPr>
              <a:t>o</a:t>
            </a:r>
            <a:r>
              <a:rPr sz="1800" b="1" spc="-10" dirty="0">
                <a:solidFill>
                  <a:srgbClr val="FFFFFF"/>
                </a:solidFill>
                <a:latin typeface="Corbel"/>
                <a:cs typeface="Corbel"/>
              </a:rPr>
              <a:t>up</a:t>
            </a:r>
            <a:r>
              <a:rPr sz="1800" b="1" spc="5" dirty="0">
                <a:solidFill>
                  <a:srgbClr val="FFFFFF"/>
                </a:solidFill>
                <a:latin typeface="Corbel"/>
                <a:cs typeface="Corbel"/>
              </a:rPr>
              <a:t> b</a:t>
            </a:r>
            <a:r>
              <a:rPr sz="1800" b="1" spc="-10" dirty="0">
                <a:solidFill>
                  <a:srgbClr val="FFFFFF"/>
                </a:solidFill>
                <a:latin typeface="Corbel"/>
                <a:cs typeface="Corbel"/>
              </a:rPr>
              <a:t>y</a:t>
            </a:r>
            <a:r>
              <a:rPr sz="1800" b="1" spc="-25" dirty="0">
                <a:solidFill>
                  <a:srgbClr val="FFFFFF"/>
                </a:solidFill>
                <a:latin typeface="Corbel"/>
                <a:cs typeface="Corbel"/>
              </a:rPr>
              <a:t> </a:t>
            </a:r>
            <a:r>
              <a:rPr sz="1800" b="1" spc="-20" dirty="0">
                <a:solidFill>
                  <a:srgbClr val="FFFFFF"/>
                </a:solidFill>
                <a:latin typeface="Corbel"/>
                <a:cs typeface="Corbel"/>
              </a:rPr>
              <a:t>k</a:t>
            </a:r>
            <a:r>
              <a:rPr sz="1800" b="1" spc="-25" dirty="0">
                <a:solidFill>
                  <a:srgbClr val="FFFFFF"/>
                </a:solidFill>
                <a:latin typeface="Corbel"/>
                <a:cs typeface="Corbel"/>
              </a:rPr>
              <a:t>e</a:t>
            </a:r>
            <a:r>
              <a:rPr sz="1800" b="1" spc="10" dirty="0">
                <a:solidFill>
                  <a:srgbClr val="FFFFFF"/>
                </a:solidFill>
                <a:latin typeface="Corbel"/>
                <a:cs typeface="Corbel"/>
              </a:rPr>
              <a:t>y:</a:t>
            </a:r>
            <a:endParaRPr sz="1800" dirty="0">
              <a:latin typeface="Corbel"/>
              <a:cs typeface="Corbel"/>
            </a:endParaRPr>
          </a:p>
          <a:p>
            <a:pPr marL="226060" marR="219075" algn="ctr">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p</a:t>
            </a:r>
            <a:r>
              <a:rPr sz="1400" spc="-20" dirty="0">
                <a:solidFill>
                  <a:srgbClr val="FFFFFF"/>
                </a:solidFill>
                <a:latin typeface="Corbel"/>
                <a:cs typeface="Corbel"/>
              </a:rPr>
              <a:t>air</a:t>
            </a:r>
            <a:r>
              <a:rPr sz="1400" spc="-10" dirty="0">
                <a:solidFill>
                  <a:srgbClr val="FFFFFF"/>
                </a:solidFill>
                <a:latin typeface="Corbel"/>
                <a:cs typeface="Corbel"/>
              </a:rPr>
              <a:t>s</a:t>
            </a:r>
            <a:r>
              <a:rPr sz="1400" spc="-5" dirty="0">
                <a:solidFill>
                  <a:srgbClr val="FFFFFF"/>
                </a:solidFill>
                <a:latin typeface="Corbel"/>
                <a:cs typeface="Corbel"/>
              </a:rPr>
              <a:t> </a:t>
            </a:r>
            <a:r>
              <a:rPr sz="1400" spc="-20" dirty="0">
                <a:solidFill>
                  <a:srgbClr val="FFFFFF"/>
                </a:solidFill>
                <a:latin typeface="Corbel"/>
                <a:cs typeface="Corbel"/>
              </a:rPr>
              <a:t>wi</a:t>
            </a:r>
            <a:r>
              <a:rPr sz="1400" spc="-10" dirty="0">
                <a:solidFill>
                  <a:srgbClr val="FFFFFF"/>
                </a:solidFill>
                <a:latin typeface="Corbel"/>
                <a:cs typeface="Corbel"/>
              </a:rPr>
              <a:t>th</a:t>
            </a:r>
            <a:r>
              <a:rPr sz="1400" spc="30" dirty="0">
                <a:solidFill>
                  <a:srgbClr val="FFFFFF"/>
                </a:solidFill>
                <a:latin typeface="Corbel"/>
                <a:cs typeface="Corbel"/>
              </a:rPr>
              <a:t> </a:t>
            </a:r>
            <a:r>
              <a:rPr sz="1400" spc="-25" dirty="0">
                <a:solidFill>
                  <a:srgbClr val="FFFFFF"/>
                </a:solidFill>
                <a:latin typeface="Corbel"/>
                <a:cs typeface="Corbel"/>
              </a:rPr>
              <a:t>s</a:t>
            </a:r>
            <a:r>
              <a:rPr sz="1400" spc="-20" dirty="0">
                <a:solidFill>
                  <a:srgbClr val="FFFFFF"/>
                </a:solidFill>
                <a:latin typeface="Corbel"/>
                <a:cs typeface="Corbel"/>
              </a:rPr>
              <a:t>am</a:t>
            </a:r>
            <a:r>
              <a:rPr sz="1400" spc="-10" dirty="0">
                <a:solidFill>
                  <a:srgbClr val="FFFFFF"/>
                </a:solidFill>
                <a:latin typeface="Corbel"/>
                <a:cs typeface="Corbel"/>
              </a:rPr>
              <a:t>e</a:t>
            </a:r>
            <a:r>
              <a:rPr sz="1400" spc="3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endParaRPr lang="en-US" sz="1400" spc="-10" dirty="0">
              <a:solidFill>
                <a:srgbClr val="FFFFFF"/>
              </a:solidFill>
              <a:latin typeface="Corbel"/>
              <a:cs typeface="Corbel"/>
            </a:endParaRPr>
          </a:p>
          <a:p>
            <a:pPr marL="226060" marR="219075" algn="ctr">
              <a:lnSpc>
                <a:spcPct val="100000"/>
              </a:lnSpc>
              <a:spcBef>
                <a:spcPts val="40"/>
              </a:spcBef>
            </a:pPr>
            <a:endParaRPr lang="en-US" sz="1100" spc="-10" dirty="0">
              <a:solidFill>
                <a:srgbClr val="FFFFFF"/>
              </a:solidFill>
              <a:latin typeface="Corbel"/>
              <a:cs typeface="Corbel"/>
            </a:endParaRPr>
          </a:p>
        </p:txBody>
      </p:sp>
      <p:sp>
        <p:nvSpPr>
          <p:cNvPr id="115" name="object 21">
            <a:extLst>
              <a:ext uri="{FF2B5EF4-FFF2-40B4-BE49-F238E27FC236}">
                <a16:creationId xmlns:a16="http://schemas.microsoft.com/office/drawing/2014/main" id="{2E9A1EC9-788A-A046-9389-4D80D715D61D}"/>
              </a:ext>
            </a:extLst>
          </p:cNvPr>
          <p:cNvSpPr txBox="1"/>
          <p:nvPr/>
        </p:nvSpPr>
        <p:spPr>
          <a:xfrm>
            <a:off x="6141199" y="3468471"/>
            <a:ext cx="1600200" cy="2585323"/>
          </a:xfrm>
          <a:prstGeom prst="rect">
            <a:avLst/>
          </a:prstGeom>
          <a:solidFill>
            <a:srgbClr val="6BB76D"/>
          </a:solidFill>
          <a:ln w="48006">
            <a:solidFill>
              <a:srgbClr val="4D864E"/>
            </a:solidFill>
          </a:ln>
        </p:spPr>
        <p:txBody>
          <a:bodyPr vert="horz" wrap="square" lIns="0" tIns="0" rIns="0" bIns="0" rtlCol="0">
            <a:spAutoFit/>
          </a:bodyPr>
          <a:lstStyle/>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p:txBody>
      </p:sp>
      <p:sp>
        <p:nvSpPr>
          <p:cNvPr id="116" name="object 24">
            <a:extLst>
              <a:ext uri="{FF2B5EF4-FFF2-40B4-BE49-F238E27FC236}">
                <a16:creationId xmlns:a16="http://schemas.microsoft.com/office/drawing/2014/main" id="{A5D0D2BA-B996-F144-B6D7-4EDE6ACDD74E}"/>
              </a:ext>
            </a:extLst>
          </p:cNvPr>
          <p:cNvSpPr txBox="1"/>
          <p:nvPr/>
        </p:nvSpPr>
        <p:spPr>
          <a:xfrm>
            <a:off x="6141199" y="2057400"/>
            <a:ext cx="1600200" cy="1143000"/>
          </a:xfrm>
          <a:prstGeom prst="rect">
            <a:avLst/>
          </a:prstGeom>
          <a:solidFill>
            <a:srgbClr val="6BB76D"/>
          </a:solidFill>
          <a:ln w="48006">
            <a:solidFill>
              <a:srgbClr val="4D864E"/>
            </a:solidFill>
          </a:ln>
        </p:spPr>
        <p:txBody>
          <a:bodyPr vert="horz" wrap="square" lIns="0" tIns="0" rIns="0" bIns="0" rtlCol="0">
            <a:spAutoFit/>
          </a:bodyPr>
          <a:lstStyle/>
          <a:p>
            <a:pPr marL="378460">
              <a:lnSpc>
                <a:spcPct val="100000"/>
              </a:lnSpc>
            </a:pPr>
            <a:r>
              <a:rPr sz="1800" b="1" spc="-45" dirty="0">
                <a:solidFill>
                  <a:srgbClr val="FFFFFF"/>
                </a:solidFill>
                <a:latin typeface="Corbel"/>
                <a:cs typeface="Corbel"/>
              </a:rPr>
              <a:t>R</a:t>
            </a:r>
            <a:r>
              <a:rPr sz="1800" b="1" spc="-25" dirty="0">
                <a:solidFill>
                  <a:srgbClr val="FFFFFF"/>
                </a:solidFill>
                <a:latin typeface="Corbel"/>
                <a:cs typeface="Corbel"/>
              </a:rPr>
              <a:t>e</a:t>
            </a:r>
            <a:r>
              <a:rPr sz="1800" b="1" spc="-10" dirty="0">
                <a:solidFill>
                  <a:srgbClr val="FFFFFF"/>
                </a:solidFill>
                <a:latin typeface="Corbel"/>
                <a:cs typeface="Corbel"/>
              </a:rPr>
              <a:t>du</a:t>
            </a:r>
            <a:r>
              <a:rPr sz="1800" b="1" spc="-15" dirty="0">
                <a:solidFill>
                  <a:srgbClr val="FFFFFF"/>
                </a:solidFill>
                <a:latin typeface="Corbel"/>
                <a:cs typeface="Corbel"/>
              </a:rPr>
              <a:t>ce:</a:t>
            </a:r>
            <a:endParaRPr sz="1800">
              <a:latin typeface="Corbel"/>
              <a:cs typeface="Corbel"/>
            </a:endParaRPr>
          </a:p>
          <a:p>
            <a:pPr marL="171450" marR="164465" algn="just">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v</a:t>
            </a:r>
            <a:r>
              <a:rPr sz="1400" spc="-20" dirty="0">
                <a:solidFill>
                  <a:srgbClr val="FFFFFF"/>
                </a:solidFill>
                <a:latin typeface="Corbel"/>
                <a:cs typeface="Corbel"/>
              </a:rPr>
              <a:t>al</a:t>
            </a:r>
            <a:r>
              <a:rPr sz="1400" spc="-15" dirty="0">
                <a:solidFill>
                  <a:srgbClr val="FFFFFF"/>
                </a:solidFill>
                <a:latin typeface="Corbel"/>
                <a:cs typeface="Corbel"/>
              </a:rPr>
              <a:t>u</a:t>
            </a:r>
            <a:r>
              <a:rPr sz="1400" spc="-10" dirty="0">
                <a:solidFill>
                  <a:srgbClr val="FFFFFF"/>
                </a:solidFill>
                <a:latin typeface="Corbel"/>
                <a:cs typeface="Corbel"/>
              </a:rPr>
              <a:t>es</a:t>
            </a:r>
            <a:r>
              <a:rPr sz="1400" spc="-5" dirty="0">
                <a:solidFill>
                  <a:srgbClr val="FFFFFF"/>
                </a:solidFill>
                <a:latin typeface="Corbel"/>
                <a:cs typeface="Corbel"/>
              </a:rPr>
              <a:t> </a:t>
            </a:r>
            <a:r>
              <a:rPr sz="1400" spc="-15" dirty="0">
                <a:solidFill>
                  <a:srgbClr val="FFFFFF"/>
                </a:solidFill>
                <a:latin typeface="Corbel"/>
                <a:cs typeface="Corbel"/>
              </a:rPr>
              <a:t>b</a:t>
            </a:r>
            <a:r>
              <a:rPr sz="1400" spc="-10" dirty="0">
                <a:solidFill>
                  <a:srgbClr val="FFFFFF"/>
                </a:solidFill>
                <a:latin typeface="Corbel"/>
                <a:cs typeface="Corbel"/>
              </a:rPr>
              <a:t>e</a:t>
            </a:r>
            <a:r>
              <a:rPr sz="1400" spc="-20" dirty="0">
                <a:solidFill>
                  <a:srgbClr val="FFFFFF"/>
                </a:solidFill>
                <a:latin typeface="Corbel"/>
                <a:cs typeface="Corbel"/>
              </a:rPr>
              <a:t>l</a:t>
            </a:r>
            <a:r>
              <a:rPr sz="1400" spc="-10" dirty="0">
                <a:solidFill>
                  <a:srgbClr val="FFFFFF"/>
                </a:solidFill>
                <a:latin typeface="Corbel"/>
                <a:cs typeface="Corbel"/>
              </a:rPr>
              <a:t>o</a:t>
            </a:r>
            <a:r>
              <a:rPr sz="1400" dirty="0">
                <a:solidFill>
                  <a:srgbClr val="FFFFFF"/>
                </a:solidFill>
                <a:latin typeface="Corbel"/>
                <a:cs typeface="Corbel"/>
              </a:rPr>
              <a:t>n</a:t>
            </a:r>
            <a:r>
              <a:rPr sz="1400" spc="-5" dirty="0">
                <a:solidFill>
                  <a:srgbClr val="FFFFFF"/>
                </a:solidFill>
                <a:latin typeface="Corbel"/>
                <a:cs typeface="Corbel"/>
              </a:rPr>
              <a:t>g</a:t>
            </a:r>
            <a:r>
              <a:rPr sz="1400" spc="-20" dirty="0">
                <a:solidFill>
                  <a:srgbClr val="FFFFFF"/>
                </a:solidFill>
                <a:latin typeface="Corbel"/>
                <a:cs typeface="Corbel"/>
              </a:rPr>
              <a:t>i</a:t>
            </a:r>
            <a:r>
              <a:rPr sz="1400" dirty="0">
                <a:solidFill>
                  <a:srgbClr val="FFFFFF"/>
                </a:solidFill>
                <a:latin typeface="Corbel"/>
                <a:cs typeface="Corbel"/>
              </a:rPr>
              <a:t>n</a:t>
            </a:r>
            <a:r>
              <a:rPr sz="1400" spc="-10" dirty="0">
                <a:solidFill>
                  <a:srgbClr val="FFFFFF"/>
                </a:solidFill>
                <a:latin typeface="Corbel"/>
                <a:cs typeface="Corbel"/>
              </a:rPr>
              <a:t>g</a:t>
            </a:r>
            <a:r>
              <a:rPr sz="1400" spc="10" dirty="0">
                <a:solidFill>
                  <a:srgbClr val="FFFFFF"/>
                </a:solidFill>
                <a:latin typeface="Corbel"/>
                <a:cs typeface="Corbel"/>
              </a:rPr>
              <a:t> </a:t>
            </a:r>
            <a:r>
              <a:rPr sz="1400" spc="-10" dirty="0">
                <a:solidFill>
                  <a:srgbClr val="FFFFFF"/>
                </a:solidFill>
                <a:latin typeface="Corbel"/>
                <a:cs typeface="Corbel"/>
              </a:rPr>
              <a:t>to</a:t>
            </a:r>
            <a:r>
              <a:rPr sz="1400" spc="10" dirty="0">
                <a:solidFill>
                  <a:srgbClr val="FFFFFF"/>
                </a:solidFill>
                <a:latin typeface="Corbel"/>
                <a:cs typeface="Corbel"/>
              </a:rPr>
              <a:t> </a:t>
            </a:r>
            <a:r>
              <a:rPr sz="1400" spc="-10" dirty="0">
                <a:solidFill>
                  <a:srgbClr val="FFFFFF"/>
                </a:solidFill>
                <a:latin typeface="Corbel"/>
                <a:cs typeface="Corbel"/>
              </a:rPr>
              <a:t>the</a:t>
            </a:r>
            <a:r>
              <a:rPr sz="1400" spc="-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r>
              <a:rPr sz="1400" spc="10" dirty="0">
                <a:solidFill>
                  <a:srgbClr val="FFFFFF"/>
                </a:solidFill>
                <a:latin typeface="Corbel"/>
                <a:cs typeface="Corbel"/>
              </a:rPr>
              <a:t> </a:t>
            </a:r>
            <a:r>
              <a:rPr sz="1400" spc="-20" dirty="0">
                <a:solidFill>
                  <a:srgbClr val="FFFFFF"/>
                </a:solidFill>
                <a:latin typeface="Corbel"/>
                <a:cs typeface="Corbel"/>
              </a:rPr>
              <a:t>a</a:t>
            </a:r>
            <a:r>
              <a:rPr sz="1400" dirty="0">
                <a:solidFill>
                  <a:srgbClr val="FFFFFF"/>
                </a:solidFill>
                <a:latin typeface="Corbel"/>
                <a:cs typeface="Corbel"/>
              </a:rPr>
              <a:t>n</a:t>
            </a:r>
            <a:r>
              <a:rPr sz="1400" spc="-10" dirty="0">
                <a:solidFill>
                  <a:srgbClr val="FFFFFF"/>
                </a:solidFill>
                <a:latin typeface="Corbel"/>
                <a:cs typeface="Corbel"/>
              </a:rPr>
              <a:t>d</a:t>
            </a:r>
            <a:r>
              <a:rPr sz="1400" spc="5" dirty="0">
                <a:solidFill>
                  <a:srgbClr val="FFFFFF"/>
                </a:solidFill>
                <a:latin typeface="Corbel"/>
                <a:cs typeface="Corbel"/>
              </a:rPr>
              <a:t> </a:t>
            </a:r>
            <a:r>
              <a:rPr sz="1400" spc="-10" dirty="0">
                <a:solidFill>
                  <a:srgbClr val="FFFFFF"/>
                </a:solidFill>
                <a:latin typeface="Corbel"/>
                <a:cs typeface="Corbel"/>
              </a:rPr>
              <a:t>o</a:t>
            </a:r>
            <a:r>
              <a:rPr sz="1400" spc="-15" dirty="0">
                <a:solidFill>
                  <a:srgbClr val="FFFFFF"/>
                </a:solidFill>
                <a:latin typeface="Corbel"/>
                <a:cs typeface="Corbel"/>
              </a:rPr>
              <a:t>ut</a:t>
            </a:r>
            <a:r>
              <a:rPr sz="1400" spc="-5" dirty="0">
                <a:solidFill>
                  <a:srgbClr val="FFFFFF"/>
                </a:solidFill>
                <a:latin typeface="Corbel"/>
                <a:cs typeface="Corbel"/>
              </a:rPr>
              <a:t>p</a:t>
            </a:r>
            <a:r>
              <a:rPr sz="1400" spc="-15" dirty="0">
                <a:solidFill>
                  <a:srgbClr val="FFFFFF"/>
                </a:solidFill>
                <a:latin typeface="Corbel"/>
                <a:cs typeface="Corbel"/>
              </a:rPr>
              <a:t>u</a:t>
            </a:r>
            <a:r>
              <a:rPr sz="1400" spc="-5" dirty="0">
                <a:solidFill>
                  <a:srgbClr val="FFFFFF"/>
                </a:solidFill>
                <a:latin typeface="Corbel"/>
                <a:cs typeface="Corbel"/>
              </a:rPr>
              <a:t>t</a:t>
            </a:r>
            <a:endParaRPr sz="1400">
              <a:latin typeface="Corbel"/>
              <a:cs typeface="Corbel"/>
            </a:endParaRPr>
          </a:p>
        </p:txBody>
      </p:sp>
      <p:sp>
        <p:nvSpPr>
          <p:cNvPr id="117" name="object 26">
            <a:extLst>
              <a:ext uri="{FF2B5EF4-FFF2-40B4-BE49-F238E27FC236}">
                <a16:creationId xmlns:a16="http://schemas.microsoft.com/office/drawing/2014/main" id="{14D71B77-0A06-3140-8F05-00D015F71715}"/>
              </a:ext>
            </a:extLst>
          </p:cNvPr>
          <p:cNvSpPr txBox="1"/>
          <p:nvPr/>
        </p:nvSpPr>
        <p:spPr>
          <a:xfrm>
            <a:off x="6117857"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118" name="object 17">
            <a:extLst>
              <a:ext uri="{FF2B5EF4-FFF2-40B4-BE49-F238E27FC236}">
                <a16:creationId xmlns:a16="http://schemas.microsoft.com/office/drawing/2014/main" id="{7299B6A1-3AEC-9A45-88FA-07E83252CB51}"/>
              </a:ext>
            </a:extLst>
          </p:cNvPr>
          <p:cNvSpPr txBox="1"/>
          <p:nvPr/>
        </p:nvSpPr>
        <p:spPr>
          <a:xfrm>
            <a:off x="6374142" y="3560090"/>
            <a:ext cx="1134314" cy="1661993"/>
          </a:xfrm>
          <a:prstGeom prst="rect">
            <a:avLst/>
          </a:prstGeom>
        </p:spPr>
        <p:txBody>
          <a:bodyPr vert="horz" wrap="square" lIns="0" tIns="0" rIns="0" bIns="0" rtlCol="0">
            <a:spAutoFit/>
          </a:bodyPr>
          <a:lstStyle/>
          <a:p>
            <a:pPr marL="61594"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sz="1800" dirty="0">
              <a:latin typeface="Corbel"/>
              <a:cs typeface="Corbel"/>
            </a:endParaRPr>
          </a:p>
          <a:p>
            <a:pPr marL="12700"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lang="en-US" sz="1800" spc="-10" dirty="0">
              <a:solidFill>
                <a:srgbClr val="FFFFFF"/>
              </a:solidFill>
              <a:latin typeface="Corbel"/>
              <a:cs typeface="Corbel"/>
            </a:endParaRPr>
          </a:p>
          <a:p>
            <a:pPr marL="12700" algn="ctr">
              <a:lnSpc>
                <a:spcPct val="100000"/>
              </a:lnSpc>
            </a:pPr>
            <a:r>
              <a:rPr lang="en-US" sz="1800" spc="-10" dirty="0">
                <a:solidFill>
                  <a:srgbClr val="FFFFFF"/>
                </a:solidFill>
                <a:latin typeface="Corbel"/>
                <a:cs typeface="Corbel"/>
              </a:rPr>
              <a:t>(the, 3)</a:t>
            </a:r>
          </a:p>
          <a:p>
            <a:pPr marL="12700" algn="ctr">
              <a:lnSpc>
                <a:spcPct val="100000"/>
              </a:lnSpc>
            </a:pPr>
            <a:r>
              <a:rPr lang="en-US" sz="1800" spc="-10" dirty="0">
                <a:solidFill>
                  <a:srgbClr val="FFFFFF"/>
                </a:solidFill>
                <a:latin typeface="Corbel"/>
                <a:cs typeface="Corbel"/>
              </a:rPr>
              <a:t>(shuttle, 1)</a:t>
            </a:r>
          </a:p>
          <a:p>
            <a:pPr marL="12700" algn="ctr">
              <a:lnSpc>
                <a:spcPct val="100000"/>
              </a:lnSpc>
            </a:pPr>
            <a:r>
              <a:rPr lang="en-US" sz="1800" spc="-10" dirty="0">
                <a:solidFill>
                  <a:srgbClr val="FFFFFF"/>
                </a:solidFill>
                <a:latin typeface="Corbel"/>
                <a:cs typeface="Corbel"/>
              </a:rPr>
              <a:t>(recently, 1)</a:t>
            </a:r>
          </a:p>
          <a:p>
            <a:pPr marL="12700" algn="ctr">
              <a:lnSpc>
                <a:spcPct val="100000"/>
              </a:lnSpc>
            </a:pPr>
            <a:r>
              <a:rPr lang="en-US" sz="1800" spc="-10" dirty="0">
                <a:solidFill>
                  <a:srgbClr val="FFFFFF"/>
                </a:solidFill>
                <a:latin typeface="Corbel"/>
                <a:cs typeface="Corbel"/>
              </a:rPr>
              <a:t>…</a:t>
            </a:r>
          </a:p>
        </p:txBody>
      </p:sp>
      <p:sp>
        <p:nvSpPr>
          <p:cNvPr id="119" name="object 8">
            <a:extLst>
              <a:ext uri="{FF2B5EF4-FFF2-40B4-BE49-F238E27FC236}">
                <a16:creationId xmlns:a16="http://schemas.microsoft.com/office/drawing/2014/main" id="{076E0573-5BCF-8040-A458-9AE9103B6810}"/>
              </a:ext>
            </a:extLst>
          </p:cNvPr>
          <p:cNvSpPr txBox="1"/>
          <p:nvPr/>
        </p:nvSpPr>
        <p:spPr>
          <a:xfrm>
            <a:off x="6396142" y="6166445"/>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20" name="object 8">
            <a:extLst>
              <a:ext uri="{FF2B5EF4-FFF2-40B4-BE49-F238E27FC236}">
                <a16:creationId xmlns:a16="http://schemas.microsoft.com/office/drawing/2014/main" id="{1B3A5CD9-A724-914E-8526-F22A6F676385}"/>
              </a:ext>
            </a:extLst>
          </p:cNvPr>
          <p:cNvSpPr txBox="1"/>
          <p:nvPr/>
        </p:nvSpPr>
        <p:spPr>
          <a:xfrm>
            <a:off x="4343400" y="6161124"/>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28" name="object 47">
            <a:extLst>
              <a:ext uri="{FF2B5EF4-FFF2-40B4-BE49-F238E27FC236}">
                <a16:creationId xmlns:a16="http://schemas.microsoft.com/office/drawing/2014/main" id="{C4766540-A87B-A943-9771-3A082C1B9F53}"/>
              </a:ext>
            </a:extLst>
          </p:cNvPr>
          <p:cNvSpPr/>
          <p:nvPr/>
        </p:nvSpPr>
        <p:spPr>
          <a:xfrm>
            <a:off x="152400" y="3733800"/>
            <a:ext cx="1828800" cy="27432"/>
          </a:xfrm>
          <a:prstGeom prst="roundRect">
            <a:avLst/>
          </a:prstGeom>
          <a:solidFill>
            <a:srgbClr val="C00000"/>
          </a:solidFill>
        </p:spPr>
        <p:txBody>
          <a:bodyPr wrap="square" lIns="0" tIns="0" rIns="0" bIns="0" rtlCol="0"/>
          <a:lstStyle/>
          <a:p>
            <a:endParaRPr/>
          </a:p>
        </p:txBody>
      </p:sp>
      <p:sp>
        <p:nvSpPr>
          <p:cNvPr id="29" name="object 47">
            <a:extLst>
              <a:ext uri="{FF2B5EF4-FFF2-40B4-BE49-F238E27FC236}">
                <a16:creationId xmlns:a16="http://schemas.microsoft.com/office/drawing/2014/main" id="{4D9A5EB6-A21C-AD41-A933-37FE4E5747A6}"/>
              </a:ext>
            </a:extLst>
          </p:cNvPr>
          <p:cNvSpPr/>
          <p:nvPr/>
        </p:nvSpPr>
        <p:spPr>
          <a:xfrm>
            <a:off x="152400" y="4220696"/>
            <a:ext cx="1828800" cy="27432"/>
          </a:xfrm>
          <a:prstGeom prst="roundRect">
            <a:avLst/>
          </a:prstGeom>
          <a:solidFill>
            <a:srgbClr val="C00000"/>
          </a:solidFill>
        </p:spPr>
        <p:txBody>
          <a:bodyPr wrap="square" lIns="0" tIns="0" rIns="0" bIns="0" rtlCol="0"/>
          <a:lstStyle/>
          <a:p>
            <a:endParaRPr/>
          </a:p>
        </p:txBody>
      </p:sp>
      <p:sp>
        <p:nvSpPr>
          <p:cNvPr id="30" name="object 47">
            <a:extLst>
              <a:ext uri="{FF2B5EF4-FFF2-40B4-BE49-F238E27FC236}">
                <a16:creationId xmlns:a16="http://schemas.microsoft.com/office/drawing/2014/main" id="{EBE422DD-ED6F-1A41-B752-C6890A295DCA}"/>
              </a:ext>
            </a:extLst>
          </p:cNvPr>
          <p:cNvSpPr/>
          <p:nvPr/>
        </p:nvSpPr>
        <p:spPr>
          <a:xfrm>
            <a:off x="159499" y="4680160"/>
            <a:ext cx="1828800" cy="27432"/>
          </a:xfrm>
          <a:prstGeom prst="roundRect">
            <a:avLst/>
          </a:prstGeom>
          <a:solidFill>
            <a:srgbClr val="C00000"/>
          </a:solidFill>
        </p:spPr>
        <p:txBody>
          <a:bodyPr wrap="square" lIns="0" tIns="0" rIns="0" bIns="0" rtlCol="0"/>
          <a:lstStyle/>
          <a:p>
            <a:endParaRPr/>
          </a:p>
        </p:txBody>
      </p:sp>
      <p:sp>
        <p:nvSpPr>
          <p:cNvPr id="2" name="Slide Number Placeholder 1">
            <a:extLst>
              <a:ext uri="{FF2B5EF4-FFF2-40B4-BE49-F238E27FC236}">
                <a16:creationId xmlns:a16="http://schemas.microsoft.com/office/drawing/2014/main" id="{5AFFA313-5F6F-6540-B6E3-4B7CC161CE15}"/>
              </a:ext>
            </a:extLst>
          </p:cNvPr>
          <p:cNvSpPr>
            <a:spLocks noGrp="1"/>
          </p:cNvSpPr>
          <p:nvPr>
            <p:ph type="sldNum" sz="quarter" idx="12"/>
          </p:nvPr>
        </p:nvSpPr>
        <p:spPr/>
        <p:txBody>
          <a:bodyPr/>
          <a:lstStyle/>
          <a:p>
            <a:pPr>
              <a:defRPr/>
            </a:pPr>
            <a:fld id="{29BF1C62-8831-3249-A433-009753E34508}" type="slidenum">
              <a:rPr lang="en-US" smtClean="0"/>
              <a:pPr>
                <a:defRPr/>
              </a:pPr>
              <a:t>48</a:t>
            </a:fld>
            <a:endParaRPr lang="en-US"/>
          </a:p>
        </p:txBody>
      </p:sp>
    </p:spTree>
    <p:extLst>
      <p:ext uri="{BB962C8B-B14F-4D97-AF65-F5344CB8AC3E}">
        <p14:creationId xmlns:p14="http://schemas.microsoft.com/office/powerpoint/2010/main" val="3978469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300DA776-7668-ED4B-907A-0DD9565C4BBE}"/>
              </a:ext>
            </a:extLst>
          </p:cNvPr>
          <p:cNvSpPr/>
          <p:nvPr/>
        </p:nvSpPr>
        <p:spPr>
          <a:xfrm>
            <a:off x="228600" y="3124199"/>
            <a:ext cx="1710690" cy="2971901"/>
          </a:xfrm>
          <a:custGeom>
            <a:avLst/>
            <a:gdLst/>
            <a:ahLst/>
            <a:cxnLst/>
            <a:rect l="l" t="t" r="r" b="b"/>
            <a:pathLst>
              <a:path w="1600200" h="2627629">
                <a:moveTo>
                  <a:pt x="0" y="0"/>
                </a:moveTo>
                <a:lnTo>
                  <a:pt x="1600200" y="0"/>
                </a:lnTo>
                <a:lnTo>
                  <a:pt x="1600200" y="2627528"/>
                </a:lnTo>
                <a:lnTo>
                  <a:pt x="0" y="2627528"/>
                </a:lnTo>
                <a:lnTo>
                  <a:pt x="0" y="0"/>
                </a:lnTo>
                <a:close/>
              </a:path>
            </a:pathLst>
          </a:custGeom>
          <a:ln w="48006">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C32C89FA-567A-0C4C-B6B0-B2D32410ABF7}"/>
              </a:ext>
            </a:extLst>
          </p:cNvPr>
          <p:cNvSpPr txBox="1"/>
          <p:nvPr/>
        </p:nvSpPr>
        <p:spPr>
          <a:xfrm>
            <a:off x="322738" y="3236696"/>
            <a:ext cx="1522413" cy="2746906"/>
          </a:xfrm>
          <a:prstGeom prst="rect">
            <a:avLst/>
          </a:prstGeom>
        </p:spPr>
        <p:txBody>
          <a:bodyPr vert="horz" wrap="square" lIns="0" tIns="0" rIns="0" bIns="0" rtlCol="0">
            <a:spAutoFit/>
          </a:bodyPr>
          <a:lstStyle/>
          <a:p>
            <a:pPr marL="12700" marR="5080">
              <a:lnSpc>
                <a:spcPct val="100000"/>
              </a:lnSpc>
            </a:pPr>
            <a:r>
              <a:rPr sz="1050" spc="-5" dirty="0">
                <a:latin typeface="+mn-lt"/>
                <a:cs typeface="Arial Narrow"/>
              </a:rPr>
              <a:t>T</a:t>
            </a:r>
            <a:r>
              <a:rPr sz="1050" dirty="0">
                <a:latin typeface="+mn-lt"/>
                <a:cs typeface="Arial Narrow"/>
              </a:rPr>
              <a:t>he</a:t>
            </a:r>
            <a:r>
              <a:rPr sz="1050" spc="60" dirty="0">
                <a:latin typeface="+mn-lt"/>
                <a:cs typeface="Arial Narrow"/>
              </a:rPr>
              <a:t> </a:t>
            </a:r>
            <a:r>
              <a:rPr sz="1050" dirty="0">
                <a:latin typeface="+mn-lt"/>
                <a:cs typeface="Arial Narrow"/>
              </a:rPr>
              <a:t>c</a:t>
            </a:r>
            <a:r>
              <a:rPr sz="1050" spc="10" dirty="0">
                <a:latin typeface="+mn-lt"/>
                <a:cs typeface="Arial Narrow"/>
              </a:rPr>
              <a:t>r</a:t>
            </a:r>
            <a:r>
              <a:rPr sz="1050" dirty="0">
                <a:latin typeface="+mn-lt"/>
                <a:cs typeface="Arial Narrow"/>
              </a:rPr>
              <a:t>ew</a:t>
            </a:r>
            <a:r>
              <a:rPr lang="en-US" sz="1050" dirty="0">
                <a:latin typeface="+mn-lt"/>
                <a:cs typeface="Arial Narrow"/>
              </a:rPr>
              <a:t> </a:t>
            </a:r>
            <a:r>
              <a:rPr sz="1050" dirty="0">
                <a:latin typeface="+mn-lt"/>
                <a:cs typeface="Arial Narrow"/>
              </a:rPr>
              <a:t>of</a:t>
            </a:r>
            <a:r>
              <a:rPr lang="en-US" sz="1050" dirty="0">
                <a:latin typeface="+mn-lt"/>
                <a:cs typeface="Arial Narrow"/>
              </a:rPr>
              <a:t> </a:t>
            </a:r>
            <a:r>
              <a:rPr sz="1050" spc="-15" dirty="0">
                <a:latin typeface="+mn-lt"/>
                <a:cs typeface="Arial Narrow"/>
              </a:rPr>
              <a:t>t</a:t>
            </a:r>
            <a:r>
              <a:rPr sz="1050" dirty="0">
                <a:latin typeface="+mn-lt"/>
                <a:cs typeface="Arial Narrow"/>
              </a:rPr>
              <a:t>he space</a:t>
            </a:r>
            <a:r>
              <a:rPr lang="en-US" sz="1050" dirty="0">
                <a:latin typeface="+mn-lt"/>
                <a:cs typeface="Arial Narrow"/>
              </a:rPr>
              <a:t> </a:t>
            </a:r>
            <a:r>
              <a:rPr sz="1050" dirty="0">
                <a:latin typeface="+mn-lt"/>
                <a:cs typeface="Arial Narrow"/>
              </a:rPr>
              <a:t>shu</a:t>
            </a:r>
            <a:r>
              <a:rPr sz="1050" spc="-15" dirty="0">
                <a:latin typeface="+mn-lt"/>
                <a:cs typeface="Arial Narrow"/>
              </a:rPr>
              <a:t>tt</a:t>
            </a:r>
            <a:r>
              <a:rPr sz="1050" spc="-10" dirty="0">
                <a:latin typeface="+mn-lt"/>
                <a:cs typeface="Arial Narrow"/>
              </a:rPr>
              <a:t>l</a:t>
            </a:r>
            <a:r>
              <a:rPr sz="1050" dirty="0">
                <a:latin typeface="+mn-lt"/>
                <a:cs typeface="Arial Narrow"/>
              </a:rPr>
              <a:t>e </a:t>
            </a:r>
            <a:r>
              <a:rPr sz="1050" spc="-5" dirty="0">
                <a:latin typeface="+mn-lt"/>
                <a:cs typeface="Arial Narrow"/>
              </a:rPr>
              <a:t>E</a:t>
            </a:r>
            <a:r>
              <a:rPr sz="1050" dirty="0">
                <a:latin typeface="+mn-lt"/>
                <a:cs typeface="Arial Narrow"/>
              </a:rPr>
              <a:t>ndeavor</a:t>
            </a:r>
            <a:r>
              <a:rPr lang="en-US" sz="1050" dirty="0">
                <a:latin typeface="+mn-lt"/>
                <a:cs typeface="Arial Narrow"/>
              </a:rPr>
              <a:t> </a:t>
            </a:r>
            <a:r>
              <a:rPr sz="1050" spc="10" dirty="0">
                <a:latin typeface="+mn-lt"/>
                <a:cs typeface="Arial Narrow"/>
              </a:rPr>
              <a:t>r</a:t>
            </a:r>
            <a:r>
              <a:rPr sz="1050" spc="-25" dirty="0">
                <a:latin typeface="+mn-lt"/>
                <a:cs typeface="Arial Narrow"/>
              </a:rPr>
              <a:t>e</a:t>
            </a:r>
            <a:r>
              <a:rPr sz="1050" dirty="0">
                <a:latin typeface="+mn-lt"/>
                <a:cs typeface="Arial Narrow"/>
              </a:rPr>
              <a:t>cen</a:t>
            </a:r>
            <a:r>
              <a:rPr sz="1050" spc="-15" dirty="0">
                <a:latin typeface="+mn-lt"/>
                <a:cs typeface="Arial Narrow"/>
              </a:rPr>
              <a:t>t</a:t>
            </a:r>
            <a:r>
              <a:rPr sz="1050" spc="-10" dirty="0">
                <a:latin typeface="+mn-lt"/>
                <a:cs typeface="Arial Narrow"/>
              </a:rPr>
              <a:t>l</a:t>
            </a:r>
            <a:r>
              <a:rPr sz="1050" dirty="0">
                <a:latin typeface="+mn-lt"/>
                <a:cs typeface="Arial Narrow"/>
              </a:rPr>
              <a:t>y </a:t>
            </a:r>
            <a:r>
              <a:rPr sz="1050" spc="10" dirty="0">
                <a:latin typeface="+mn-lt"/>
                <a:cs typeface="Arial Narrow"/>
              </a:rPr>
              <a:t>r</a:t>
            </a:r>
            <a:r>
              <a:rPr sz="1050" dirty="0">
                <a:latin typeface="+mn-lt"/>
                <a:cs typeface="Arial Narrow"/>
              </a:rPr>
              <a:t>e</a:t>
            </a:r>
            <a:r>
              <a:rPr sz="1050" spc="-15" dirty="0">
                <a:latin typeface="+mn-lt"/>
                <a:cs typeface="Arial Narrow"/>
              </a:rPr>
              <a:t>t</a:t>
            </a:r>
            <a:r>
              <a:rPr sz="1050" dirty="0">
                <a:latin typeface="+mn-lt"/>
                <a:cs typeface="Arial Narrow"/>
              </a:rPr>
              <a:t>u</a:t>
            </a:r>
            <a:r>
              <a:rPr sz="1050" spc="10" dirty="0">
                <a:latin typeface="+mn-lt"/>
                <a:cs typeface="Arial Narrow"/>
              </a:rPr>
              <a:t>r</a:t>
            </a:r>
            <a:r>
              <a:rPr sz="1050" dirty="0">
                <a:latin typeface="+mn-lt"/>
                <a:cs typeface="Arial Narrow"/>
              </a:rPr>
              <a:t>ned</a:t>
            </a:r>
            <a:r>
              <a:rPr lang="en-US" sz="1050" dirty="0">
                <a:latin typeface="+mn-lt"/>
                <a:cs typeface="Arial Narrow"/>
              </a:rPr>
              <a:t> </a:t>
            </a:r>
            <a:r>
              <a:rPr sz="1050" spc="-15" dirty="0">
                <a:latin typeface="+mn-lt"/>
                <a:cs typeface="Arial Narrow"/>
              </a:rPr>
              <a:t>t</a:t>
            </a:r>
            <a:r>
              <a:rPr sz="1050" dirty="0">
                <a:latin typeface="+mn-lt"/>
                <a:cs typeface="Arial Narrow"/>
              </a:rPr>
              <a:t>o</a:t>
            </a:r>
            <a:r>
              <a:rPr sz="1050" spc="40" dirty="0">
                <a:latin typeface="+mn-lt"/>
                <a:cs typeface="Arial Narrow"/>
              </a:rPr>
              <a:t> </a:t>
            </a:r>
            <a:r>
              <a:rPr sz="1050" spc="-5" dirty="0">
                <a:latin typeface="+mn-lt"/>
                <a:cs typeface="Arial Narrow"/>
              </a:rPr>
              <a:t>E</a:t>
            </a:r>
            <a:r>
              <a:rPr sz="1050" dirty="0">
                <a:latin typeface="+mn-lt"/>
                <a:cs typeface="Arial Narrow"/>
              </a:rPr>
              <a:t>a</a:t>
            </a:r>
            <a:r>
              <a:rPr sz="1050" spc="10" dirty="0">
                <a:latin typeface="+mn-lt"/>
                <a:cs typeface="Arial Narrow"/>
              </a:rPr>
              <a:t>r</a:t>
            </a:r>
            <a:r>
              <a:rPr sz="1050" spc="-15" dirty="0">
                <a:latin typeface="+mn-lt"/>
                <a:cs typeface="Arial Narrow"/>
              </a:rPr>
              <a:t>t</a:t>
            </a:r>
            <a:r>
              <a:rPr sz="1050" dirty="0">
                <a:latin typeface="+mn-lt"/>
                <a:cs typeface="Arial Narrow"/>
              </a:rPr>
              <a:t>h as</a:t>
            </a:r>
            <a:r>
              <a:rPr lang="en-US" sz="1050" dirty="0">
                <a:latin typeface="+mn-lt"/>
                <a:cs typeface="Arial Narrow"/>
              </a:rPr>
              <a:t> </a:t>
            </a:r>
            <a:r>
              <a:rPr sz="1050" dirty="0">
                <a:latin typeface="+mn-lt"/>
                <a:cs typeface="Arial Narrow"/>
              </a:rPr>
              <a:t>a</a:t>
            </a:r>
            <a:r>
              <a:rPr sz="1050" spc="-10" dirty="0">
                <a:latin typeface="+mn-lt"/>
                <a:cs typeface="Arial Narrow"/>
              </a:rPr>
              <a:t>m</a:t>
            </a:r>
            <a:r>
              <a:rPr sz="1050" dirty="0">
                <a:latin typeface="+mn-lt"/>
                <a:cs typeface="Arial Narrow"/>
              </a:rPr>
              <a:t>bassad</a:t>
            </a:r>
            <a:r>
              <a:rPr sz="1050" spc="-25" dirty="0">
                <a:latin typeface="+mn-lt"/>
                <a:cs typeface="Arial Narrow"/>
              </a:rPr>
              <a:t>o</a:t>
            </a:r>
            <a:r>
              <a:rPr sz="1050" spc="10" dirty="0">
                <a:latin typeface="+mn-lt"/>
                <a:cs typeface="Arial Narrow"/>
              </a:rPr>
              <a:t>r</a:t>
            </a:r>
            <a:r>
              <a:rPr sz="1050" dirty="0">
                <a:latin typeface="+mn-lt"/>
                <a:cs typeface="Arial Narrow"/>
              </a:rPr>
              <a:t>s,</a:t>
            </a:r>
            <a:r>
              <a:rPr lang="en-US" sz="1050" spc="-25" dirty="0">
                <a:latin typeface="+mn-lt"/>
                <a:cs typeface="Arial Narrow"/>
              </a:rPr>
              <a:t> </a:t>
            </a:r>
            <a:r>
              <a:rPr sz="1050" dirty="0">
                <a:latin typeface="+mn-lt"/>
                <a:cs typeface="Arial Narrow"/>
              </a:rPr>
              <a:t>ha</a:t>
            </a:r>
            <a:r>
              <a:rPr sz="1050" spc="10" dirty="0">
                <a:latin typeface="+mn-lt"/>
                <a:cs typeface="Arial Narrow"/>
              </a:rPr>
              <a:t>r</a:t>
            </a:r>
            <a:r>
              <a:rPr sz="1050" dirty="0">
                <a:latin typeface="+mn-lt"/>
                <a:cs typeface="Arial Narrow"/>
              </a:rPr>
              <a:t>b</a:t>
            </a:r>
            <a:r>
              <a:rPr sz="1050" spc="-10" dirty="0">
                <a:latin typeface="+mn-lt"/>
                <a:cs typeface="Arial Narrow"/>
              </a:rPr>
              <a:t>i</a:t>
            </a:r>
            <a:r>
              <a:rPr sz="1050" dirty="0">
                <a:latin typeface="+mn-lt"/>
                <a:cs typeface="Arial Narrow"/>
              </a:rPr>
              <a:t>ng</a:t>
            </a:r>
            <a:r>
              <a:rPr sz="1050" spc="-25" dirty="0">
                <a:latin typeface="+mn-lt"/>
                <a:cs typeface="Arial Narrow"/>
              </a:rPr>
              <a:t>e</a:t>
            </a:r>
            <a:r>
              <a:rPr sz="1050" spc="10" dirty="0">
                <a:latin typeface="+mn-lt"/>
                <a:cs typeface="Arial Narrow"/>
              </a:rPr>
              <a:t>r</a:t>
            </a:r>
            <a:r>
              <a:rPr sz="1050" dirty="0">
                <a:latin typeface="+mn-lt"/>
                <a:cs typeface="Arial Narrow"/>
              </a:rPr>
              <a:t>s</a:t>
            </a:r>
            <a:r>
              <a:rPr lang="en-US" sz="1050" spc="-10" dirty="0">
                <a:latin typeface="+mn-lt"/>
                <a:cs typeface="Arial Narrow"/>
              </a:rPr>
              <a:t> </a:t>
            </a:r>
            <a:r>
              <a:rPr sz="1050" dirty="0">
                <a:latin typeface="+mn-lt"/>
                <a:cs typeface="Arial Narrow"/>
              </a:rPr>
              <a:t>of</a:t>
            </a:r>
            <a:r>
              <a:rPr lang="en-US" sz="1050" dirty="0">
                <a:latin typeface="+mn-lt"/>
                <a:cs typeface="Arial Narrow"/>
              </a:rPr>
              <a:t> </a:t>
            </a:r>
            <a:r>
              <a:rPr sz="1050" dirty="0">
                <a:latin typeface="+mn-lt"/>
                <a:cs typeface="Arial Narrow"/>
              </a:rPr>
              <a:t>a</a:t>
            </a:r>
            <a:r>
              <a:rPr lang="en-US" sz="1050" dirty="0">
                <a:latin typeface="+mn-lt"/>
                <a:cs typeface="Arial Narrow"/>
              </a:rPr>
              <a:t> </a:t>
            </a:r>
            <a:r>
              <a:rPr sz="1050" dirty="0">
                <a:latin typeface="+mn-lt"/>
                <a:cs typeface="Arial Narrow"/>
              </a:rPr>
              <a:t>new e</a:t>
            </a:r>
            <a:r>
              <a:rPr sz="1050" spc="10" dirty="0">
                <a:latin typeface="+mn-lt"/>
                <a:cs typeface="Arial Narrow"/>
              </a:rPr>
              <a:t>r</a:t>
            </a:r>
            <a:r>
              <a:rPr sz="1050" dirty="0">
                <a:latin typeface="+mn-lt"/>
                <a:cs typeface="Arial Narrow"/>
              </a:rPr>
              <a:t>a of space</a:t>
            </a:r>
            <a:r>
              <a:rPr lang="en-US" sz="1050" dirty="0">
                <a:latin typeface="+mn-lt"/>
                <a:cs typeface="Arial Narrow"/>
              </a:rPr>
              <a:t> </a:t>
            </a:r>
            <a:r>
              <a:rPr sz="1050" dirty="0">
                <a:latin typeface="+mn-lt"/>
                <a:cs typeface="Arial Narrow"/>
              </a:rPr>
              <a:t>exp</a:t>
            </a:r>
            <a:r>
              <a:rPr sz="1050" spc="-10" dirty="0">
                <a:latin typeface="+mn-lt"/>
                <a:cs typeface="Arial Narrow"/>
              </a:rPr>
              <a:t>l</a:t>
            </a:r>
            <a:r>
              <a:rPr sz="1050" dirty="0">
                <a:latin typeface="+mn-lt"/>
                <a:cs typeface="Arial Narrow"/>
              </a:rPr>
              <a:t>o</a:t>
            </a:r>
            <a:r>
              <a:rPr sz="1050" spc="10" dirty="0">
                <a:latin typeface="+mn-lt"/>
                <a:cs typeface="Arial Narrow"/>
              </a:rPr>
              <a:t>r</a:t>
            </a:r>
            <a:r>
              <a:rPr sz="1050" dirty="0">
                <a:latin typeface="+mn-lt"/>
                <a:cs typeface="Arial Narrow"/>
              </a:rPr>
              <a:t>a</a:t>
            </a:r>
            <a:r>
              <a:rPr sz="1050" spc="-15" dirty="0">
                <a:latin typeface="+mn-lt"/>
                <a:cs typeface="Arial Narrow"/>
              </a:rPr>
              <a:t>t</a:t>
            </a:r>
            <a:r>
              <a:rPr sz="1050" spc="-10" dirty="0">
                <a:latin typeface="+mn-lt"/>
                <a:cs typeface="Arial Narrow"/>
              </a:rPr>
              <a:t>i</a:t>
            </a:r>
            <a:r>
              <a:rPr sz="1050" dirty="0">
                <a:latin typeface="+mn-lt"/>
                <a:cs typeface="Arial Narrow"/>
              </a:rPr>
              <a:t>on</a:t>
            </a:r>
            <a:r>
              <a:rPr lang="en-US" sz="1050" dirty="0">
                <a:latin typeface="+mn-lt"/>
                <a:cs typeface="Arial Narrow"/>
              </a:rPr>
              <a:t>. </a:t>
            </a:r>
            <a:r>
              <a:rPr sz="1050" spc="-5" dirty="0">
                <a:latin typeface="+mn-lt"/>
                <a:cs typeface="Arial Narrow"/>
              </a:rPr>
              <a:t>S</a:t>
            </a:r>
            <a:r>
              <a:rPr sz="1050" dirty="0">
                <a:latin typeface="+mn-lt"/>
                <a:cs typeface="Arial Narrow"/>
              </a:rPr>
              <a:t>c</a:t>
            </a:r>
            <a:r>
              <a:rPr sz="1050" spc="-10" dirty="0">
                <a:latin typeface="+mn-lt"/>
                <a:cs typeface="Arial Narrow"/>
              </a:rPr>
              <a:t>i</a:t>
            </a:r>
            <a:r>
              <a:rPr sz="1050" dirty="0">
                <a:latin typeface="+mn-lt"/>
                <a:cs typeface="Arial Narrow"/>
              </a:rPr>
              <a:t>en</a:t>
            </a:r>
            <a:r>
              <a:rPr sz="1050" spc="-15" dirty="0">
                <a:latin typeface="+mn-lt"/>
                <a:cs typeface="Arial Narrow"/>
              </a:rPr>
              <a:t>t</a:t>
            </a:r>
            <a:r>
              <a:rPr sz="1050" spc="-10" dirty="0">
                <a:latin typeface="+mn-lt"/>
                <a:cs typeface="Arial Narrow"/>
              </a:rPr>
              <a:t>i</a:t>
            </a:r>
            <a:r>
              <a:rPr sz="1050" dirty="0">
                <a:latin typeface="+mn-lt"/>
                <a:cs typeface="Arial Narrow"/>
              </a:rPr>
              <a:t>s</a:t>
            </a:r>
            <a:r>
              <a:rPr sz="1050" spc="-15" dirty="0">
                <a:latin typeface="+mn-lt"/>
                <a:cs typeface="Arial Narrow"/>
              </a:rPr>
              <a:t>t</a:t>
            </a:r>
            <a:r>
              <a:rPr sz="1050" dirty="0">
                <a:latin typeface="+mn-lt"/>
                <a:cs typeface="Arial Narrow"/>
              </a:rPr>
              <a:t>s</a:t>
            </a:r>
            <a:r>
              <a:rPr sz="1050" spc="-65" dirty="0">
                <a:latin typeface="+mn-lt"/>
                <a:cs typeface="Arial Narrow"/>
              </a:rPr>
              <a:t> </a:t>
            </a:r>
            <a:r>
              <a:rPr sz="1050" spc="20" dirty="0">
                <a:latin typeface="+mn-lt"/>
                <a:cs typeface="Arial Narrow"/>
              </a:rPr>
              <a:t>at</a:t>
            </a:r>
            <a:r>
              <a:rPr lang="en-US" sz="1050" spc="20" dirty="0">
                <a:latin typeface="+mn-lt"/>
                <a:cs typeface="Arial Narrow"/>
              </a:rPr>
              <a:t> </a:t>
            </a:r>
            <a:r>
              <a:rPr lang="en-US" sz="1050" spc="-10" dirty="0">
                <a:latin typeface="+mn-lt"/>
                <a:cs typeface="Arial Narrow"/>
              </a:rPr>
              <a:t>N</a:t>
            </a:r>
            <a:r>
              <a:rPr lang="en-US" sz="1050" spc="-5" dirty="0">
                <a:latin typeface="+mn-lt"/>
                <a:cs typeface="Arial Narrow"/>
              </a:rPr>
              <a:t>AS</a:t>
            </a:r>
            <a:r>
              <a:rPr lang="en-US" sz="1050" dirty="0">
                <a:latin typeface="+mn-lt"/>
                <a:cs typeface="Arial Narrow"/>
              </a:rPr>
              <a:t>A</a:t>
            </a:r>
            <a:r>
              <a:rPr lang="en-US" sz="1050" spc="-5" dirty="0">
                <a:latin typeface="+mn-lt"/>
                <a:cs typeface="Arial Narrow"/>
              </a:rPr>
              <a:t> </a:t>
            </a:r>
            <a:r>
              <a:rPr lang="en-US" sz="1050" dirty="0">
                <a:latin typeface="+mn-lt"/>
                <a:cs typeface="Arial Narrow"/>
              </a:rPr>
              <a:t>a</a:t>
            </a:r>
            <a:r>
              <a:rPr lang="en-US" sz="1050" spc="10" dirty="0">
                <a:latin typeface="+mn-lt"/>
                <a:cs typeface="Arial Narrow"/>
              </a:rPr>
              <a:t>r</a:t>
            </a:r>
            <a:r>
              <a:rPr lang="en-US" sz="1050" dirty="0">
                <a:latin typeface="+mn-lt"/>
                <a:cs typeface="Arial Narrow"/>
              </a:rPr>
              <a:t>e  say</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a:t>
            </a:r>
            <a:r>
              <a:rPr lang="en-US" sz="1050" dirty="0">
                <a:latin typeface="+mn-lt"/>
                <a:cs typeface="Arial Narrow"/>
              </a:rPr>
              <a:t>hat </a:t>
            </a:r>
            <a:r>
              <a:rPr lang="en-US" sz="1050" spc="-15" dirty="0">
                <a:latin typeface="+mn-lt"/>
                <a:cs typeface="Arial Narrow"/>
              </a:rPr>
              <a:t>t</a:t>
            </a:r>
            <a:r>
              <a:rPr lang="en-US" sz="1050" dirty="0">
                <a:latin typeface="+mn-lt"/>
                <a:cs typeface="Arial Narrow"/>
              </a:rPr>
              <a:t>he </a:t>
            </a:r>
            <a:r>
              <a:rPr lang="en-US" sz="1050" spc="10" dirty="0">
                <a:latin typeface="+mn-lt"/>
                <a:cs typeface="Arial Narrow"/>
              </a:rPr>
              <a:t>r</a:t>
            </a:r>
            <a:r>
              <a:rPr lang="en-US" sz="1050" dirty="0">
                <a:latin typeface="+mn-lt"/>
                <a:cs typeface="Arial Narrow"/>
              </a:rPr>
              <a:t>ecent asse</a:t>
            </a:r>
            <a:r>
              <a:rPr lang="en-US" sz="1050" spc="-10" dirty="0">
                <a:latin typeface="+mn-lt"/>
                <a:cs typeface="Arial Narrow"/>
              </a:rPr>
              <a:t>m</a:t>
            </a:r>
            <a:r>
              <a:rPr lang="en-US" sz="1050" dirty="0">
                <a:latin typeface="+mn-lt"/>
                <a:cs typeface="Arial Narrow"/>
              </a:rPr>
              <a:t>b</a:t>
            </a:r>
            <a:r>
              <a:rPr lang="en-US" sz="1050" spc="-10" dirty="0">
                <a:latin typeface="+mn-lt"/>
                <a:cs typeface="Arial Narrow"/>
              </a:rPr>
              <a:t>l</a:t>
            </a:r>
            <a:r>
              <a:rPr lang="en-US" sz="1050" dirty="0">
                <a:latin typeface="+mn-lt"/>
                <a:cs typeface="Arial Narrow"/>
              </a:rPr>
              <a:t>y of </a:t>
            </a:r>
            <a:r>
              <a:rPr lang="en-US" sz="1050" spc="-15" dirty="0">
                <a:latin typeface="+mn-lt"/>
                <a:cs typeface="Arial Narrow"/>
              </a:rPr>
              <a:t>t</a:t>
            </a:r>
            <a:r>
              <a:rPr lang="en-US" sz="1050" dirty="0">
                <a:latin typeface="+mn-lt"/>
                <a:cs typeface="Arial Narrow"/>
              </a:rPr>
              <a:t>he </a:t>
            </a:r>
            <a:r>
              <a:rPr lang="en-US" sz="1050" spc="-10" dirty="0" err="1">
                <a:latin typeface="+mn-lt"/>
                <a:cs typeface="Arial Narrow"/>
              </a:rPr>
              <a:t>D</a:t>
            </a:r>
            <a:r>
              <a:rPr lang="en-US" sz="1050" dirty="0" err="1">
                <a:latin typeface="+mn-lt"/>
                <a:cs typeface="Arial Narrow"/>
              </a:rPr>
              <a:t>ex</a:t>
            </a:r>
            <a:r>
              <a:rPr lang="en-US" sz="1050" spc="-15" dirty="0" err="1">
                <a:latin typeface="+mn-lt"/>
                <a:cs typeface="Arial Narrow"/>
              </a:rPr>
              <a:t>t</a:t>
            </a:r>
            <a:r>
              <a:rPr lang="en-US" sz="1050" spc="10" dirty="0" err="1">
                <a:latin typeface="+mn-lt"/>
                <a:cs typeface="Arial Narrow"/>
              </a:rPr>
              <a:t>r</a:t>
            </a:r>
            <a:r>
              <a:rPr lang="en-US" sz="1050" dirty="0" err="1">
                <a:latin typeface="+mn-lt"/>
                <a:cs typeface="Arial Narrow"/>
              </a:rPr>
              <a:t>e</a:t>
            </a:r>
            <a:r>
              <a:rPr lang="en-US" sz="1050" spc="-15" dirty="0">
                <a:latin typeface="+mn-lt"/>
                <a:cs typeface="Arial Narrow"/>
              </a:rPr>
              <a:t> </a:t>
            </a:r>
            <a:r>
              <a:rPr lang="en-US" sz="1050" dirty="0">
                <a:latin typeface="+mn-lt"/>
                <a:cs typeface="Arial Narrow"/>
              </a:rPr>
              <a:t>bot</a:t>
            </a:r>
            <a:r>
              <a:rPr lang="en-US" sz="1050" spc="-25" dirty="0">
                <a:latin typeface="+mn-lt"/>
                <a:cs typeface="Arial Narrow"/>
              </a:rPr>
              <a:t> </a:t>
            </a:r>
            <a:r>
              <a:rPr lang="en-US" sz="1050" spc="-10" dirty="0">
                <a:latin typeface="+mn-lt"/>
                <a:cs typeface="Arial Narrow"/>
              </a:rPr>
              <a:t>i</a:t>
            </a:r>
            <a:r>
              <a:rPr lang="en-US" sz="1050" dirty="0">
                <a:latin typeface="+mn-lt"/>
                <a:cs typeface="Arial Narrow"/>
              </a:rPr>
              <a:t>s</a:t>
            </a:r>
            <a:r>
              <a:rPr lang="en-US" sz="1050" spc="-10"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10" dirty="0">
                <a:latin typeface="+mn-lt"/>
                <a:cs typeface="Arial Narrow"/>
              </a:rPr>
              <a:t> </a:t>
            </a:r>
            <a:r>
              <a:rPr lang="en-US" sz="1050" spc="-15" dirty="0">
                <a:latin typeface="+mn-lt"/>
                <a:cs typeface="Arial Narrow"/>
              </a:rPr>
              <a:t>f</a:t>
            </a:r>
            <a:r>
              <a:rPr lang="en-US" sz="1050" spc="-10" dirty="0">
                <a:latin typeface="+mn-lt"/>
                <a:cs typeface="Arial Narrow"/>
              </a:rPr>
              <a:t>i</a:t>
            </a:r>
            <a:r>
              <a:rPr lang="en-US" sz="1050" spc="10" dirty="0">
                <a:latin typeface="+mn-lt"/>
                <a:cs typeface="Arial Narrow"/>
              </a:rPr>
              <a:t>r</a:t>
            </a:r>
            <a:r>
              <a:rPr lang="en-US" sz="1050" dirty="0">
                <a:latin typeface="+mn-lt"/>
                <a:cs typeface="Arial Narrow"/>
              </a:rPr>
              <a:t>st</a:t>
            </a:r>
            <a:r>
              <a:rPr lang="en-US" sz="1050" spc="-25" dirty="0">
                <a:latin typeface="+mn-lt"/>
                <a:cs typeface="Arial Narrow"/>
              </a:rPr>
              <a:t> </a:t>
            </a:r>
            <a:r>
              <a:rPr lang="en-US" sz="1050" dirty="0">
                <a:latin typeface="+mn-lt"/>
                <a:cs typeface="Arial Narrow"/>
              </a:rPr>
              <a:t>s</a:t>
            </a:r>
            <a:r>
              <a:rPr lang="en-US" sz="1050" spc="-15" dirty="0">
                <a:latin typeface="+mn-lt"/>
                <a:cs typeface="Arial Narrow"/>
              </a:rPr>
              <a:t>t</a:t>
            </a:r>
            <a:r>
              <a:rPr lang="en-US" sz="1050" dirty="0">
                <a:latin typeface="+mn-lt"/>
                <a:cs typeface="Arial Narrow"/>
              </a:rPr>
              <a:t>ep</a:t>
            </a:r>
            <a:r>
              <a:rPr lang="en-US" sz="1050" spc="10" dirty="0">
                <a:latin typeface="+mn-lt"/>
                <a:cs typeface="Arial Narrow"/>
              </a:rPr>
              <a:t> </a:t>
            </a:r>
            <a:r>
              <a:rPr lang="en-US" sz="1050" spc="-10" dirty="0">
                <a:latin typeface="+mn-lt"/>
                <a:cs typeface="Arial Narrow"/>
              </a:rPr>
              <a:t>in </a:t>
            </a:r>
            <a:r>
              <a:rPr lang="en-US" sz="1050" dirty="0">
                <a:latin typeface="+mn-lt"/>
                <a:cs typeface="Arial Narrow"/>
              </a:rPr>
              <a:t>a  </a:t>
            </a:r>
            <a:r>
              <a:rPr lang="en-US" sz="1050" spc="85" dirty="0">
                <a:latin typeface="+mn-lt"/>
                <a:cs typeface="Arial Narrow"/>
              </a:rPr>
              <a:t> </a:t>
            </a:r>
            <a:r>
              <a:rPr lang="en-US" sz="1050" spc="-10" dirty="0">
                <a:latin typeface="+mn-lt"/>
                <a:cs typeface="Arial Narrow"/>
              </a:rPr>
              <a:t>l</a:t>
            </a:r>
            <a:r>
              <a:rPr lang="en-US" sz="1050" dirty="0">
                <a:latin typeface="+mn-lt"/>
                <a:cs typeface="Arial Narrow"/>
              </a:rPr>
              <a:t>ong</a:t>
            </a:r>
            <a:r>
              <a:rPr lang="en-US" sz="1050" spc="10" dirty="0">
                <a:latin typeface="+mn-lt"/>
                <a:cs typeface="Arial Narrow"/>
              </a:rPr>
              <a:t>-</a:t>
            </a:r>
            <a:r>
              <a:rPr lang="en-US" sz="1050" spc="-15" dirty="0">
                <a:latin typeface="+mn-lt"/>
                <a:cs typeface="Arial Narrow"/>
              </a:rPr>
              <a:t>t</a:t>
            </a:r>
            <a:r>
              <a:rPr lang="en-US" sz="1050" dirty="0">
                <a:latin typeface="+mn-lt"/>
                <a:cs typeface="Arial Narrow"/>
              </a:rPr>
              <a:t>e</a:t>
            </a:r>
            <a:r>
              <a:rPr lang="en-US" sz="1050" spc="10" dirty="0">
                <a:latin typeface="+mn-lt"/>
                <a:cs typeface="Arial Narrow"/>
              </a:rPr>
              <a:t>r</a:t>
            </a:r>
            <a:r>
              <a:rPr lang="en-US" sz="1050" dirty="0">
                <a:latin typeface="+mn-lt"/>
                <a:cs typeface="Arial Narrow"/>
              </a:rPr>
              <a:t>m space</a:t>
            </a:r>
            <a:r>
              <a:rPr lang="en-US" sz="1050" spc="-15" dirty="0">
                <a:latin typeface="+mn-lt"/>
                <a:cs typeface="Arial Narrow"/>
              </a:rPr>
              <a:t>-</a:t>
            </a:r>
            <a:r>
              <a:rPr lang="en-US" sz="1050" dirty="0">
                <a:latin typeface="+mn-lt"/>
                <a:cs typeface="Arial Narrow"/>
              </a:rPr>
              <a:t>based </a:t>
            </a:r>
            <a:r>
              <a:rPr lang="en-US" sz="1050" spc="-10" dirty="0">
                <a:latin typeface="+mn-lt"/>
                <a:cs typeface="Arial Narrow"/>
              </a:rPr>
              <a:t>m</a:t>
            </a:r>
            <a:r>
              <a:rPr lang="en-US" sz="1050" dirty="0">
                <a:latin typeface="+mn-lt"/>
                <a:cs typeface="Arial Narrow"/>
              </a:rPr>
              <a:t>an</a:t>
            </a:r>
            <a:r>
              <a:rPr lang="en-US" sz="1050" spc="-15" dirty="0">
                <a:latin typeface="+mn-lt"/>
                <a:cs typeface="Arial Narrow"/>
              </a:rPr>
              <a:t>/</a:t>
            </a:r>
            <a:r>
              <a:rPr lang="en-US" sz="1050" spc="-10" dirty="0" err="1">
                <a:latin typeface="+mn-lt"/>
                <a:cs typeface="Arial Narrow"/>
              </a:rPr>
              <a:t>m</a:t>
            </a:r>
            <a:r>
              <a:rPr lang="en-US" sz="1050" dirty="0" err="1">
                <a:latin typeface="+mn-lt"/>
                <a:cs typeface="Arial Narrow"/>
              </a:rPr>
              <a:t>ache</a:t>
            </a:r>
            <a:r>
              <a:rPr lang="en-US" sz="1050" dirty="0">
                <a:latin typeface="+mn-lt"/>
                <a:cs typeface="Arial Narrow"/>
              </a:rPr>
              <a:t> pa</a:t>
            </a:r>
            <a:r>
              <a:rPr lang="en-US" sz="1050" spc="10" dirty="0">
                <a:latin typeface="+mn-lt"/>
                <a:cs typeface="Arial Narrow"/>
              </a:rPr>
              <a:t>r</a:t>
            </a:r>
            <a:r>
              <a:rPr lang="en-US" sz="1050" spc="-15" dirty="0">
                <a:latin typeface="+mn-lt"/>
                <a:cs typeface="Arial Narrow"/>
              </a:rPr>
              <a:t>t</a:t>
            </a:r>
            <a:r>
              <a:rPr lang="en-US" sz="1050" dirty="0">
                <a:latin typeface="+mn-lt"/>
                <a:cs typeface="Arial Narrow"/>
              </a:rPr>
              <a:t>ne</a:t>
            </a:r>
            <a:r>
              <a:rPr lang="en-US" sz="1050" spc="10" dirty="0">
                <a:latin typeface="+mn-lt"/>
                <a:cs typeface="Arial Narrow"/>
              </a:rPr>
              <a:t>r</a:t>
            </a:r>
            <a:r>
              <a:rPr lang="en-US" sz="1050" dirty="0">
                <a:latin typeface="+mn-lt"/>
                <a:cs typeface="Arial Narrow"/>
              </a:rPr>
              <a:t>sh</a:t>
            </a:r>
            <a:r>
              <a:rPr lang="en-US" sz="1050" spc="-10" dirty="0">
                <a:latin typeface="+mn-lt"/>
                <a:cs typeface="Arial Narrow"/>
              </a:rPr>
              <a:t>i</a:t>
            </a:r>
            <a:r>
              <a:rPr lang="en-US" sz="1050" dirty="0">
                <a:latin typeface="+mn-lt"/>
                <a:cs typeface="Arial Narrow"/>
              </a:rPr>
              <a:t>p. </a:t>
            </a:r>
            <a:r>
              <a:rPr lang="en-US" sz="1050" spc="-10" dirty="0">
                <a:latin typeface="+mn-lt"/>
                <a:cs typeface="Arial Narrow"/>
              </a:rPr>
              <a:t>'"</a:t>
            </a:r>
            <a:r>
              <a:rPr lang="en-US" sz="1050" spc="-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w</a:t>
            </a:r>
            <a:r>
              <a:rPr lang="en-US" sz="1050" dirty="0">
                <a:latin typeface="+mn-lt"/>
                <a:cs typeface="Arial Narrow"/>
              </a:rPr>
              <a:t>o</a:t>
            </a:r>
            <a:r>
              <a:rPr lang="en-US" sz="1050" spc="10" dirty="0">
                <a:latin typeface="+mn-lt"/>
                <a:cs typeface="Arial Narrow"/>
              </a:rPr>
              <a:t>r</a:t>
            </a:r>
            <a:r>
              <a:rPr lang="en-US" sz="1050" dirty="0">
                <a:latin typeface="+mn-lt"/>
                <a:cs typeface="Arial Narrow"/>
              </a:rPr>
              <a:t>k</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60" dirty="0">
                <a:latin typeface="+mn-lt"/>
                <a:cs typeface="Arial Narrow"/>
              </a:rPr>
              <a:t> </a:t>
            </a:r>
            <a:r>
              <a:rPr lang="en-US" sz="1050" dirty="0">
                <a:latin typeface="+mn-lt"/>
                <a:cs typeface="Arial Narrow"/>
              </a:rPr>
              <a:t>now</a:t>
            </a:r>
          </a:p>
          <a:p>
            <a:pPr marL="12700">
              <a:lnSpc>
                <a:spcPct val="100000"/>
              </a:lnSpc>
            </a:pPr>
            <a:r>
              <a:rPr lang="en-US" sz="1050" spc="10" dirty="0">
                <a:latin typeface="+mn-lt"/>
                <a:cs typeface="Arial Narrow"/>
              </a:rPr>
              <a:t>-</a:t>
            </a:r>
            <a:r>
              <a:rPr lang="en-US" sz="1050" dirty="0">
                <a:latin typeface="+mn-lt"/>
                <a:cs typeface="Arial Narrow"/>
              </a:rPr>
              <a:t>-</a:t>
            </a:r>
            <a:r>
              <a:rPr lang="en-US" sz="1050" spc="45"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r</a:t>
            </a:r>
            <a:r>
              <a:rPr lang="en-US" sz="1050" dirty="0">
                <a:latin typeface="+mn-lt"/>
                <a:cs typeface="Arial Narrow"/>
              </a:rPr>
              <a:t>obo</a:t>
            </a:r>
            <a:r>
              <a:rPr lang="en-US" sz="1050" spc="-15" dirty="0">
                <a:latin typeface="+mn-lt"/>
                <a:cs typeface="Arial Narrow"/>
              </a:rPr>
              <a:t>t</a:t>
            </a:r>
            <a:r>
              <a:rPr lang="en-US" sz="1050" spc="-10" dirty="0">
                <a:latin typeface="+mn-lt"/>
                <a:cs typeface="Arial Narrow"/>
              </a:rPr>
              <a:t>i</a:t>
            </a:r>
            <a:r>
              <a:rPr lang="en-US" sz="1050" dirty="0">
                <a:latin typeface="+mn-lt"/>
                <a:cs typeface="Arial Narrow"/>
              </a:rPr>
              <a:t>cs</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35" dirty="0">
                <a:latin typeface="+mn-lt"/>
                <a:cs typeface="Arial Narrow"/>
              </a:rPr>
              <a:t> </a:t>
            </a:r>
            <a:r>
              <a:rPr lang="en-US" sz="1050" dirty="0">
                <a:latin typeface="+mn-lt"/>
                <a:cs typeface="Arial Narrow"/>
              </a:rPr>
              <a:t>--</a:t>
            </a:r>
            <a:r>
              <a:rPr lang="en-US" sz="1050" spc="-120" dirty="0">
                <a:latin typeface="+mn-lt"/>
                <a:cs typeface="Arial Narrow"/>
              </a:rPr>
              <a:t> </a:t>
            </a:r>
            <a:r>
              <a:rPr lang="en-US" sz="1050" spc="-10" dirty="0">
                <a:latin typeface="+mn-lt"/>
                <a:cs typeface="Arial Narrow"/>
              </a:rPr>
              <a:t>i</a:t>
            </a:r>
            <a:r>
              <a:rPr lang="en-US" sz="1050" dirty="0">
                <a:latin typeface="+mn-lt"/>
                <a:cs typeface="Arial Narrow"/>
              </a:rPr>
              <a:t>s </a:t>
            </a:r>
            <a:r>
              <a:rPr lang="en-US" sz="1050" spc="-10" dirty="0">
                <a:latin typeface="+mn-lt"/>
                <a:cs typeface="Arial Narrow"/>
              </a:rPr>
              <a:t>w</a:t>
            </a:r>
            <a:r>
              <a:rPr lang="en-US" sz="1050" dirty="0">
                <a:latin typeface="+mn-lt"/>
                <a:cs typeface="Arial Narrow"/>
              </a:rPr>
              <a:t>h</a:t>
            </a:r>
            <a:r>
              <a:rPr lang="en-US" sz="1050" spc="20" dirty="0">
                <a:latin typeface="+mn-lt"/>
                <a:cs typeface="Arial Narrow"/>
              </a:rPr>
              <a:t>a</a:t>
            </a:r>
            <a:r>
              <a:rPr lang="en-US" sz="1050" dirty="0">
                <a:latin typeface="+mn-lt"/>
                <a:cs typeface="Arial Narrow"/>
              </a:rPr>
              <a:t>t </a:t>
            </a:r>
            <a:r>
              <a:rPr lang="en-US" sz="1050" spc="-10" dirty="0">
                <a:latin typeface="+mn-lt"/>
                <a:cs typeface="Arial Narrow"/>
              </a:rPr>
              <a:t>w</a:t>
            </a:r>
            <a:r>
              <a:rPr lang="en-US" sz="1050" spc="2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 go</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to </a:t>
            </a:r>
            <a:r>
              <a:rPr lang="en-US" sz="1050" dirty="0">
                <a:latin typeface="+mn-lt"/>
                <a:cs typeface="Arial Narrow"/>
              </a:rPr>
              <a:t>need</a:t>
            </a:r>
            <a:r>
              <a:rPr lang="en-US" sz="1050" spc="-15" dirty="0">
                <a:latin typeface="+mn-lt"/>
                <a:cs typeface="Arial Narrow"/>
              </a:rPr>
              <a:t> </a:t>
            </a:r>
            <a:r>
              <a:rPr lang="en-US" sz="1050" spc="5" dirty="0">
                <a:latin typeface="+mn-lt"/>
                <a:cs typeface="Arial Narrow"/>
              </a:rPr>
              <a:t>………………</a:t>
            </a:r>
            <a:r>
              <a:rPr lang="en-US" sz="1050" spc="-20" dirty="0">
                <a:latin typeface="+mn-lt"/>
                <a:cs typeface="Arial Narrow"/>
              </a:rPr>
              <a:t>…</a:t>
            </a:r>
            <a:r>
              <a:rPr lang="en-US" sz="1050" spc="5" dirty="0">
                <a:latin typeface="+mn-lt"/>
                <a:cs typeface="Arial Narrow"/>
              </a:rPr>
              <a:t>…</a:t>
            </a:r>
            <a:r>
              <a:rPr lang="en-US" sz="1050" spc="-15" dirty="0">
                <a:latin typeface="+mn-lt"/>
                <a:cs typeface="Arial Narrow"/>
              </a:rPr>
              <a:t>..</a:t>
            </a:r>
            <a:endParaRPr lang="en-US" sz="1050" dirty="0">
              <a:latin typeface="+mn-lt"/>
              <a:cs typeface="Arial Narrow"/>
            </a:endParaRPr>
          </a:p>
        </p:txBody>
      </p:sp>
      <p:sp>
        <p:nvSpPr>
          <p:cNvPr id="10" name="object 8">
            <a:extLst>
              <a:ext uri="{FF2B5EF4-FFF2-40B4-BE49-F238E27FC236}">
                <a16:creationId xmlns:a16="http://schemas.microsoft.com/office/drawing/2014/main" id="{0B2A15ED-D37C-9C41-BE0C-3F8384AB4480}"/>
              </a:ext>
            </a:extLst>
          </p:cNvPr>
          <p:cNvSpPr txBox="1"/>
          <p:nvPr/>
        </p:nvSpPr>
        <p:spPr>
          <a:xfrm>
            <a:off x="289401" y="6166446"/>
            <a:ext cx="1555750" cy="276999"/>
          </a:xfrm>
          <a:prstGeom prst="rect">
            <a:avLst/>
          </a:prstGeom>
        </p:spPr>
        <p:txBody>
          <a:bodyPr vert="horz" wrap="square" lIns="0" tIns="0" rIns="0" bIns="0" rtlCol="0">
            <a:spAutoFit/>
          </a:bodyPr>
          <a:lstStyle/>
          <a:p>
            <a:pPr marL="12700">
              <a:lnSpc>
                <a:spcPct val="100000"/>
              </a:lnSpc>
            </a:pPr>
            <a:r>
              <a:rPr sz="1800" b="1" spc="-5" dirty="0">
                <a:solidFill>
                  <a:srgbClr val="3366FF"/>
                </a:solidFill>
                <a:latin typeface="Arial"/>
                <a:cs typeface="Arial"/>
              </a:rPr>
              <a:t>B</a:t>
            </a:r>
            <a:r>
              <a:rPr sz="1800" b="1" dirty="0">
                <a:solidFill>
                  <a:srgbClr val="3366FF"/>
                </a:solidFill>
                <a:latin typeface="Arial"/>
                <a:cs typeface="Arial"/>
              </a:rPr>
              <a:t>ig</a:t>
            </a:r>
            <a:r>
              <a:rPr sz="1800" b="1" spc="5" dirty="0">
                <a:solidFill>
                  <a:srgbClr val="3366FF"/>
                </a:solidFill>
                <a:latin typeface="Arial"/>
                <a:cs typeface="Arial"/>
              </a:rPr>
              <a:t> </a:t>
            </a:r>
            <a:r>
              <a:rPr sz="1800" b="1" dirty="0">
                <a:solidFill>
                  <a:srgbClr val="3366FF"/>
                </a:solidFill>
                <a:latin typeface="Arial"/>
                <a:cs typeface="Arial"/>
              </a:rPr>
              <a:t>do</a:t>
            </a:r>
            <a:r>
              <a:rPr sz="1800" b="1" spc="5" dirty="0">
                <a:solidFill>
                  <a:srgbClr val="3366FF"/>
                </a:solidFill>
                <a:latin typeface="Arial"/>
                <a:cs typeface="Arial"/>
              </a:rPr>
              <a:t>c</a:t>
            </a:r>
            <a:r>
              <a:rPr sz="1800" b="1" dirty="0">
                <a:solidFill>
                  <a:srgbClr val="3366FF"/>
                </a:solidFill>
                <a:latin typeface="Arial"/>
                <a:cs typeface="Arial"/>
              </a:rPr>
              <a:t>u</a:t>
            </a:r>
            <a:r>
              <a:rPr sz="1800" b="1" spc="5" dirty="0">
                <a:solidFill>
                  <a:srgbClr val="3366FF"/>
                </a:solidFill>
                <a:latin typeface="Arial"/>
                <a:cs typeface="Arial"/>
              </a:rPr>
              <a:t>me</a:t>
            </a:r>
            <a:r>
              <a:rPr sz="1800" b="1" dirty="0">
                <a:solidFill>
                  <a:srgbClr val="3366FF"/>
                </a:solidFill>
                <a:latin typeface="Arial"/>
                <a:cs typeface="Arial"/>
              </a:rPr>
              <a:t>nt</a:t>
            </a:r>
            <a:endParaRPr sz="1800" dirty="0">
              <a:solidFill>
                <a:srgbClr val="3366FF"/>
              </a:solidFill>
              <a:latin typeface="Arial"/>
              <a:cs typeface="Arial"/>
            </a:endParaRPr>
          </a:p>
        </p:txBody>
      </p:sp>
      <p:sp>
        <p:nvSpPr>
          <p:cNvPr id="65" name="object 26">
            <a:extLst>
              <a:ext uri="{FF2B5EF4-FFF2-40B4-BE49-F238E27FC236}">
                <a16:creationId xmlns:a16="http://schemas.microsoft.com/office/drawing/2014/main" id="{AEB35D02-F4AF-E346-8D71-6462E0F610FC}"/>
              </a:ext>
            </a:extLst>
          </p:cNvPr>
          <p:cNvSpPr txBox="1"/>
          <p:nvPr/>
        </p:nvSpPr>
        <p:spPr>
          <a:xfrm>
            <a:off x="2207310"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89" name="object 9">
            <a:extLst>
              <a:ext uri="{FF2B5EF4-FFF2-40B4-BE49-F238E27FC236}">
                <a16:creationId xmlns:a16="http://schemas.microsoft.com/office/drawing/2014/main" id="{72362B44-0237-9A41-802F-EB400AD6072E}"/>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solidFill>
            <a:srgbClr val="60B5CC"/>
          </a:solidFill>
        </p:spPr>
        <p:txBody>
          <a:bodyPr wrap="square" lIns="0" tIns="0" rIns="0" bIns="0" rtlCol="0"/>
          <a:lstStyle/>
          <a:p>
            <a:endParaRPr/>
          </a:p>
        </p:txBody>
      </p:sp>
      <p:sp>
        <p:nvSpPr>
          <p:cNvPr id="90" name="object 10">
            <a:extLst>
              <a:ext uri="{FF2B5EF4-FFF2-40B4-BE49-F238E27FC236}">
                <a16:creationId xmlns:a16="http://schemas.microsoft.com/office/drawing/2014/main" id="{77D1BDB8-BCBB-7848-AF17-9CD99A23AD9B}"/>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ln w="48006">
            <a:solidFill>
              <a:srgbClr val="448495"/>
            </a:solidFill>
          </a:ln>
        </p:spPr>
        <p:txBody>
          <a:bodyPr wrap="square" lIns="0" tIns="0" rIns="0" bIns="0" rtlCol="0"/>
          <a:lstStyle/>
          <a:p>
            <a:endParaRPr/>
          </a:p>
        </p:txBody>
      </p:sp>
      <p:sp>
        <p:nvSpPr>
          <p:cNvPr id="91" name="object 11">
            <a:extLst>
              <a:ext uri="{FF2B5EF4-FFF2-40B4-BE49-F238E27FC236}">
                <a16:creationId xmlns:a16="http://schemas.microsoft.com/office/drawing/2014/main" id="{EE1C1929-CDCD-5E44-A8A8-A3D213DE47BB}"/>
              </a:ext>
            </a:extLst>
          </p:cNvPr>
          <p:cNvSpPr txBox="1"/>
          <p:nvPr/>
        </p:nvSpPr>
        <p:spPr>
          <a:xfrm>
            <a:off x="2572001" y="3560090"/>
            <a:ext cx="816610" cy="528320"/>
          </a:xfrm>
          <a:prstGeom prst="rect">
            <a:avLst/>
          </a:prstGeom>
        </p:spPr>
        <p:txBody>
          <a:bodyPr vert="horz" wrap="square" lIns="0" tIns="0" rIns="0" bIns="0" rtlCol="0">
            <a:spAutoFit/>
          </a:bodyPr>
          <a:lstStyle/>
          <a:p>
            <a:pPr marL="52069">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2" name="object 12">
            <a:extLst>
              <a:ext uri="{FF2B5EF4-FFF2-40B4-BE49-F238E27FC236}">
                <a16:creationId xmlns:a16="http://schemas.microsoft.com/office/drawing/2014/main" id="{56509289-F114-D74E-96BA-69952294E334}"/>
              </a:ext>
            </a:extLst>
          </p:cNvPr>
          <p:cNvSpPr txBox="1"/>
          <p:nvPr/>
        </p:nvSpPr>
        <p:spPr>
          <a:xfrm>
            <a:off x="2636009" y="4108730"/>
            <a:ext cx="688340" cy="528320"/>
          </a:xfrm>
          <a:prstGeom prst="rect">
            <a:avLst/>
          </a:prstGeom>
        </p:spPr>
        <p:txBody>
          <a:bodyPr vert="horz" wrap="square" lIns="0" tIns="0" rIns="0" bIns="0" rtlCol="0">
            <a:spAutoFit/>
          </a:bodyPr>
          <a:lstStyle/>
          <a:p>
            <a:pPr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o</a:t>
            </a:r>
            <a:r>
              <a:rPr sz="1800" spc="-55" dirty="0">
                <a:solidFill>
                  <a:srgbClr val="FFFFFF"/>
                </a:solidFill>
                <a:latin typeface="Corbel"/>
                <a:cs typeface="Corbel"/>
              </a:rPr>
              <a:t>f</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a:p>
            <a:pPr algn="ctr">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3" name="object 13">
            <a:extLst>
              <a:ext uri="{FF2B5EF4-FFF2-40B4-BE49-F238E27FC236}">
                <a16:creationId xmlns:a16="http://schemas.microsoft.com/office/drawing/2014/main" id="{035DC679-9248-8F43-8940-7D5162F94520}"/>
              </a:ext>
            </a:extLst>
          </p:cNvPr>
          <p:cNvSpPr txBox="1"/>
          <p:nvPr/>
        </p:nvSpPr>
        <p:spPr>
          <a:xfrm>
            <a:off x="2465016" y="4657369"/>
            <a:ext cx="1029969" cy="528320"/>
          </a:xfrm>
          <a:prstGeom prst="rect">
            <a:avLst/>
          </a:prstGeom>
        </p:spPr>
        <p:txBody>
          <a:bodyPr vert="horz" wrap="square" lIns="0" tIns="0" rIns="0" bIns="0" rtlCol="0">
            <a:spAutoFit/>
          </a:bodyPr>
          <a:lstStyle/>
          <a:p>
            <a:pPr marL="70485">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94" name="object 14">
            <a:extLst>
              <a:ext uri="{FF2B5EF4-FFF2-40B4-BE49-F238E27FC236}">
                <a16:creationId xmlns:a16="http://schemas.microsoft.com/office/drawing/2014/main" id="{790C2FFF-1C2F-E544-8B4D-8D6991F4922E}"/>
              </a:ext>
            </a:extLst>
          </p:cNvPr>
          <p:cNvSpPr txBox="1"/>
          <p:nvPr/>
        </p:nvSpPr>
        <p:spPr>
          <a:xfrm>
            <a:off x="2349116" y="5206010"/>
            <a:ext cx="1261745" cy="802640"/>
          </a:xfrm>
          <a:prstGeom prst="rect">
            <a:avLst/>
          </a:prstGeom>
        </p:spPr>
        <p:txBody>
          <a:bodyPr vert="horz" wrap="square" lIns="0" tIns="0" rIns="0" bIns="0" rtlCol="0">
            <a:spAutoFit/>
          </a:bodyPr>
          <a:lstStyle/>
          <a:p>
            <a:pPr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E</a:t>
            </a:r>
            <a:r>
              <a:rPr sz="1800" spc="10" dirty="0">
                <a:solidFill>
                  <a:srgbClr val="FFFFFF"/>
                </a:solidFill>
                <a:latin typeface="Corbel"/>
                <a:cs typeface="Corbel"/>
              </a:rPr>
              <a:t>n</a:t>
            </a:r>
            <a:r>
              <a:rPr sz="1800" spc="-15" dirty="0">
                <a:solidFill>
                  <a:srgbClr val="FFFFFF"/>
                </a:solidFill>
                <a:latin typeface="Corbel"/>
                <a:cs typeface="Corbel"/>
              </a:rPr>
              <a:t>d</a:t>
            </a:r>
            <a:r>
              <a:rPr sz="1800" spc="-20" dirty="0">
                <a:solidFill>
                  <a:srgbClr val="FFFFFF"/>
                </a:solidFill>
                <a:latin typeface="Corbel"/>
                <a:cs typeface="Corbel"/>
              </a:rPr>
              <a:t>e</a:t>
            </a:r>
            <a:r>
              <a:rPr sz="1800" spc="-5" dirty="0">
                <a:solidFill>
                  <a:srgbClr val="FFFFFF"/>
                </a:solidFill>
                <a:latin typeface="Corbel"/>
                <a:cs typeface="Corbel"/>
              </a:rPr>
              <a:t>av</a:t>
            </a:r>
            <a:r>
              <a:rPr sz="1800" dirty="0">
                <a:solidFill>
                  <a:srgbClr val="FFFFFF"/>
                </a:solidFill>
                <a:latin typeface="Corbel"/>
                <a:cs typeface="Corbel"/>
              </a:rPr>
              <a:t>o</a:t>
            </a:r>
            <a:r>
              <a:rPr sz="1800" spc="-110" dirty="0">
                <a:solidFill>
                  <a:srgbClr val="FFFFFF"/>
                </a:solidFill>
                <a:latin typeface="Corbel"/>
                <a:cs typeface="Corbel"/>
              </a:rPr>
              <a:t>r</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15" dirty="0">
                <a:solidFill>
                  <a:srgbClr val="FFFFFF"/>
                </a:solidFill>
                <a:latin typeface="Corbel"/>
                <a:cs typeface="Corbel"/>
              </a:rPr>
              <a:t>…</a:t>
            </a:r>
            <a:r>
              <a:rPr sz="1800" dirty="0">
                <a:solidFill>
                  <a:srgbClr val="FFFFFF"/>
                </a:solidFill>
                <a:latin typeface="Corbel"/>
                <a:cs typeface="Corbel"/>
              </a:rPr>
              <a:t>.</a:t>
            </a:r>
            <a:endParaRPr sz="1800">
              <a:latin typeface="Corbel"/>
              <a:cs typeface="Corbel"/>
            </a:endParaRPr>
          </a:p>
        </p:txBody>
      </p:sp>
      <p:sp>
        <p:nvSpPr>
          <p:cNvPr id="95" name="object 22">
            <a:extLst>
              <a:ext uri="{FF2B5EF4-FFF2-40B4-BE49-F238E27FC236}">
                <a16:creationId xmlns:a16="http://schemas.microsoft.com/office/drawing/2014/main" id="{0BA1FFFD-F7E1-E14F-AD4C-E07AA1EFFB80}"/>
              </a:ext>
            </a:extLst>
          </p:cNvPr>
          <p:cNvSpPr txBox="1"/>
          <p:nvPr/>
        </p:nvSpPr>
        <p:spPr>
          <a:xfrm>
            <a:off x="2178799" y="2057400"/>
            <a:ext cx="1600200" cy="1138773"/>
          </a:xfrm>
          <a:prstGeom prst="rect">
            <a:avLst/>
          </a:prstGeom>
          <a:solidFill>
            <a:srgbClr val="60B5CC"/>
          </a:solidFill>
          <a:ln w="48006">
            <a:solidFill>
              <a:srgbClr val="448495"/>
            </a:solidFill>
          </a:ln>
        </p:spPr>
        <p:txBody>
          <a:bodyPr vert="horz" wrap="square" lIns="0" tIns="0" rIns="0" bIns="0" rtlCol="0">
            <a:spAutoFit/>
          </a:bodyPr>
          <a:lstStyle/>
          <a:p>
            <a:pPr algn="ctr">
              <a:lnSpc>
                <a:spcPct val="100000"/>
              </a:lnSpc>
            </a:pPr>
            <a:r>
              <a:rPr sz="1800" b="1" dirty="0">
                <a:solidFill>
                  <a:srgbClr val="FFFFFF"/>
                </a:solidFill>
                <a:latin typeface="Corbel"/>
                <a:cs typeface="Corbel"/>
              </a:rPr>
              <a:t>M</a:t>
            </a:r>
            <a:r>
              <a:rPr sz="1800" b="1" spc="-25" dirty="0">
                <a:solidFill>
                  <a:srgbClr val="FFFFFF"/>
                </a:solidFill>
                <a:latin typeface="Corbel"/>
                <a:cs typeface="Corbel"/>
              </a:rPr>
              <a:t>A</a:t>
            </a:r>
            <a:r>
              <a:rPr sz="1800" b="1" spc="-20" dirty="0">
                <a:solidFill>
                  <a:srgbClr val="FFFFFF"/>
                </a:solidFill>
                <a:latin typeface="Corbel"/>
                <a:cs typeface="Corbel"/>
              </a:rPr>
              <a:t>P</a:t>
            </a:r>
            <a:r>
              <a:rPr sz="1800" b="1" dirty="0">
                <a:solidFill>
                  <a:srgbClr val="FFFFFF"/>
                </a:solidFill>
                <a:latin typeface="Corbel"/>
                <a:cs typeface="Corbel"/>
              </a:rPr>
              <a:t>:</a:t>
            </a:r>
            <a:endParaRPr sz="1800" dirty="0">
              <a:latin typeface="Corbel"/>
              <a:cs typeface="Corbel"/>
            </a:endParaRPr>
          </a:p>
          <a:p>
            <a:pPr marL="156210" marR="148590" indent="1270" algn="ctr">
              <a:lnSpc>
                <a:spcPct val="100000"/>
              </a:lnSpc>
              <a:spcBef>
                <a:spcPts val="40"/>
              </a:spcBef>
            </a:pPr>
            <a:r>
              <a:rPr sz="1400" spc="-4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e</a:t>
            </a:r>
            <a:r>
              <a:rPr sz="1400" spc="-20" dirty="0">
                <a:solidFill>
                  <a:srgbClr val="FFFFFF"/>
                </a:solidFill>
                <a:latin typeface="Corbel"/>
                <a:cs typeface="Calibri" panose="020F0502020204030204" pitchFamily="34" charset="0"/>
              </a:rPr>
              <a:t>a</a:t>
            </a:r>
            <a:r>
              <a:rPr sz="1400" spc="-10" dirty="0">
                <a:solidFill>
                  <a:srgbClr val="FFFFFF"/>
                </a:solidFill>
                <a:latin typeface="Corbel"/>
                <a:cs typeface="Calibri" panose="020F0502020204030204" pitchFamily="34" charset="0"/>
              </a:rPr>
              <a:t>d</a:t>
            </a:r>
            <a:r>
              <a:rPr sz="1400" spc="3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i</a:t>
            </a:r>
            <a:r>
              <a:rPr sz="1400" dirty="0">
                <a:solidFill>
                  <a:srgbClr val="FFFFFF"/>
                </a:solidFill>
                <a:latin typeface="Corbel"/>
                <a:cs typeface="Calibri" panose="020F0502020204030204" pitchFamily="34" charset="0"/>
              </a:rPr>
              <a:t>n</a:t>
            </a:r>
            <a:r>
              <a:rPr sz="1400" spc="-5" dirty="0">
                <a:solidFill>
                  <a:srgbClr val="FFFFFF"/>
                </a:solidFill>
                <a:latin typeface="Corbel"/>
                <a:cs typeface="Calibri" panose="020F0502020204030204" pitchFamily="34" charset="0"/>
              </a:rPr>
              <a:t>p</a:t>
            </a:r>
            <a:r>
              <a:rPr sz="1400" spc="-15" dirty="0">
                <a:solidFill>
                  <a:srgbClr val="FFFFFF"/>
                </a:solidFill>
                <a:latin typeface="Corbel"/>
                <a:cs typeface="Calibri" panose="020F0502020204030204" pitchFamily="34" charset="0"/>
              </a:rPr>
              <a:t>u</a:t>
            </a:r>
            <a:r>
              <a:rPr sz="1400" spc="-5" dirty="0">
                <a:solidFill>
                  <a:srgbClr val="FFFFFF"/>
                </a:solidFill>
                <a:latin typeface="Corbel"/>
                <a:cs typeface="Calibri" panose="020F0502020204030204" pitchFamily="34" charset="0"/>
              </a:rPr>
              <a:t>t</a:t>
            </a:r>
            <a:r>
              <a:rPr sz="140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a</a:t>
            </a:r>
            <a:r>
              <a:rPr sz="1400" dirty="0">
                <a:solidFill>
                  <a:srgbClr val="FFFFFF"/>
                </a:solidFill>
                <a:latin typeface="Corbel"/>
                <a:cs typeface="Calibri" panose="020F0502020204030204" pitchFamily="34" charset="0"/>
              </a:rPr>
              <a:t>n</a:t>
            </a:r>
            <a:r>
              <a:rPr sz="1400" spc="-10" dirty="0">
                <a:solidFill>
                  <a:srgbClr val="FFFFFF"/>
                </a:solidFill>
                <a:latin typeface="Corbel"/>
                <a:cs typeface="Calibri" panose="020F0502020204030204" pitchFamily="34" charset="0"/>
              </a:rPr>
              <a:t>d</a:t>
            </a:r>
            <a:r>
              <a:rPr sz="1400" spc="-5" dirty="0">
                <a:solidFill>
                  <a:srgbClr val="FFFFFF"/>
                </a:solidFill>
                <a:latin typeface="Corbel"/>
                <a:cs typeface="Calibri" panose="020F0502020204030204" pitchFamily="34" charset="0"/>
              </a:rPr>
              <a:t> p</a:t>
            </a:r>
            <a:r>
              <a:rPr sz="1400" spc="-1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o</a:t>
            </a:r>
            <a:r>
              <a:rPr sz="1400" spc="-15" dirty="0">
                <a:solidFill>
                  <a:srgbClr val="FFFFFF"/>
                </a:solidFill>
                <a:latin typeface="Corbel"/>
                <a:cs typeface="Calibri" panose="020F0502020204030204" pitchFamily="34" charset="0"/>
              </a:rPr>
              <a:t>du</a:t>
            </a:r>
            <a:r>
              <a:rPr sz="1400" spc="-25" dirty="0">
                <a:solidFill>
                  <a:srgbClr val="FFFFFF"/>
                </a:solidFill>
                <a:latin typeface="Corbel"/>
                <a:cs typeface="Calibri" panose="020F0502020204030204" pitchFamily="34" charset="0"/>
              </a:rPr>
              <a:t>c</a:t>
            </a:r>
            <a:r>
              <a:rPr sz="1400" spc="-10" dirty="0">
                <a:solidFill>
                  <a:srgbClr val="FFFFFF"/>
                </a:solidFill>
                <a:latin typeface="Corbel"/>
                <a:cs typeface="Calibri" panose="020F0502020204030204" pitchFamily="34" charset="0"/>
              </a:rPr>
              <a:t>es</a:t>
            </a:r>
            <a:r>
              <a:rPr sz="1400" spc="45"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a</a:t>
            </a:r>
            <a:r>
              <a:rPr sz="1400" spc="-5" dirty="0">
                <a:solidFill>
                  <a:srgbClr val="FFFFFF"/>
                </a:solidFill>
                <a:latin typeface="Corbel"/>
                <a:cs typeface="Calibri" panose="020F0502020204030204" pitchFamily="34" charset="0"/>
              </a:rPr>
              <a:t> </a:t>
            </a:r>
            <a:r>
              <a:rPr sz="1400" spc="-25" dirty="0">
                <a:solidFill>
                  <a:srgbClr val="FFFFFF"/>
                </a:solidFill>
                <a:latin typeface="Corbel"/>
                <a:cs typeface="Calibri" panose="020F0502020204030204" pitchFamily="34" charset="0"/>
              </a:rPr>
              <a:t>s</a:t>
            </a:r>
            <a:r>
              <a:rPr sz="1400" spc="-10" dirty="0">
                <a:solidFill>
                  <a:srgbClr val="FFFFFF"/>
                </a:solidFill>
                <a:latin typeface="Corbel"/>
                <a:cs typeface="Calibri" panose="020F0502020204030204" pitchFamily="34" charset="0"/>
              </a:rPr>
              <a:t>et</a:t>
            </a:r>
            <a:r>
              <a:rPr sz="1400"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of</a:t>
            </a:r>
            <a:r>
              <a:rPr sz="1400" spc="-5" dirty="0">
                <a:solidFill>
                  <a:srgbClr val="FFFFFF"/>
                </a:solidFill>
                <a:latin typeface="Corbel"/>
                <a:cs typeface="Calibri" panose="020F0502020204030204" pitchFamily="34" charset="0"/>
              </a:rPr>
              <a:t> </a:t>
            </a:r>
            <a:r>
              <a:rPr sz="1400" spc="-40" dirty="0">
                <a:solidFill>
                  <a:srgbClr val="FFFFFF"/>
                </a:solidFill>
                <a:latin typeface="Corbel"/>
                <a:cs typeface="Calibri" panose="020F0502020204030204" pitchFamily="34" charset="0"/>
              </a:rPr>
              <a:t>k</a:t>
            </a:r>
            <a:r>
              <a:rPr sz="1400" spc="-10" dirty="0">
                <a:solidFill>
                  <a:srgbClr val="FFFFFF"/>
                </a:solidFill>
                <a:latin typeface="Corbel"/>
                <a:cs typeface="Calibri" panose="020F0502020204030204" pitchFamily="34" charset="0"/>
              </a:rPr>
              <a:t>ey</a:t>
            </a:r>
            <a:r>
              <a:rPr sz="1400" spc="-15" dirty="0">
                <a:solidFill>
                  <a:srgbClr val="FFFFFF"/>
                </a:solidFill>
                <a:latin typeface="Corbel"/>
                <a:cs typeface="Calibri" panose="020F0502020204030204" pitchFamily="34" charset="0"/>
              </a:rPr>
              <a:t>-</a:t>
            </a:r>
            <a:r>
              <a:rPr sz="1400" spc="-5" dirty="0">
                <a:solidFill>
                  <a:srgbClr val="FFFFFF"/>
                </a:solidFill>
                <a:latin typeface="Corbel"/>
                <a:cs typeface="Calibri" panose="020F0502020204030204" pitchFamily="34" charset="0"/>
              </a:rPr>
              <a:t>v</a:t>
            </a:r>
            <a:r>
              <a:rPr sz="1400" spc="-20" dirty="0">
                <a:solidFill>
                  <a:srgbClr val="FFFFFF"/>
                </a:solidFill>
                <a:latin typeface="Corbel"/>
                <a:cs typeface="Calibri" panose="020F0502020204030204" pitchFamily="34" charset="0"/>
              </a:rPr>
              <a:t>al</a:t>
            </a:r>
            <a:r>
              <a:rPr sz="1400" spc="-15" dirty="0">
                <a:solidFill>
                  <a:srgbClr val="FFFFFF"/>
                </a:solidFill>
                <a:latin typeface="Corbel"/>
                <a:cs typeface="Calibri" panose="020F0502020204030204" pitchFamily="34" charset="0"/>
              </a:rPr>
              <a:t>u</a:t>
            </a:r>
            <a:r>
              <a:rPr sz="1400" spc="-10" dirty="0">
                <a:solidFill>
                  <a:srgbClr val="FFFFFF"/>
                </a:solidFill>
                <a:latin typeface="Corbel"/>
                <a:cs typeface="Calibri" panose="020F0502020204030204" pitchFamily="34" charset="0"/>
              </a:rPr>
              <a:t>e</a:t>
            </a:r>
            <a:r>
              <a:rPr sz="1400" spc="55" dirty="0">
                <a:solidFill>
                  <a:srgbClr val="FFFFFF"/>
                </a:solidFill>
                <a:latin typeface="Corbel"/>
                <a:cs typeface="Calibri" panose="020F0502020204030204" pitchFamily="34" charset="0"/>
              </a:rPr>
              <a:t> </a:t>
            </a:r>
            <a:r>
              <a:rPr sz="1400" spc="-5" dirty="0">
                <a:solidFill>
                  <a:srgbClr val="FFFFFF"/>
                </a:solidFill>
                <a:latin typeface="Corbel"/>
                <a:cs typeface="Calibri" panose="020F0502020204030204" pitchFamily="34" charset="0"/>
              </a:rPr>
              <a:t>p</a:t>
            </a:r>
            <a:r>
              <a:rPr sz="1400" spc="-20" dirty="0">
                <a:solidFill>
                  <a:srgbClr val="FFFFFF"/>
                </a:solidFill>
                <a:latin typeface="Corbel"/>
                <a:cs typeface="Calibri" panose="020F0502020204030204" pitchFamily="34" charset="0"/>
              </a:rPr>
              <a:t>airs</a:t>
            </a:r>
            <a:endParaRPr lang="en-US" sz="1400" spc="-20" dirty="0">
              <a:solidFill>
                <a:srgbClr val="FFFFFF"/>
              </a:solidFill>
              <a:latin typeface="Corbel"/>
              <a:cs typeface="Calibri" panose="020F0502020204030204" pitchFamily="34" charset="0"/>
            </a:endParaRPr>
          </a:p>
          <a:p>
            <a:pPr marL="156210" marR="148590" indent="1270" algn="ctr">
              <a:lnSpc>
                <a:spcPct val="100000"/>
              </a:lnSpc>
              <a:spcBef>
                <a:spcPts val="40"/>
              </a:spcBef>
            </a:pPr>
            <a:endParaRPr sz="1400" dirty="0">
              <a:latin typeface="Corbel"/>
              <a:cs typeface="Calibri" panose="020F0502020204030204" pitchFamily="34" charset="0"/>
            </a:endParaRPr>
          </a:p>
        </p:txBody>
      </p:sp>
      <p:sp>
        <p:nvSpPr>
          <p:cNvPr id="102" name="object 8">
            <a:extLst>
              <a:ext uri="{FF2B5EF4-FFF2-40B4-BE49-F238E27FC236}">
                <a16:creationId xmlns:a16="http://schemas.microsoft.com/office/drawing/2014/main" id="{A81C6FA5-833F-2C42-A534-F2F5E3783624}"/>
              </a:ext>
            </a:extLst>
          </p:cNvPr>
          <p:cNvSpPr txBox="1"/>
          <p:nvPr/>
        </p:nvSpPr>
        <p:spPr>
          <a:xfrm>
            <a:off x="2394731" y="6167482"/>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03" name="object 15">
            <a:extLst>
              <a:ext uri="{FF2B5EF4-FFF2-40B4-BE49-F238E27FC236}">
                <a16:creationId xmlns:a16="http://schemas.microsoft.com/office/drawing/2014/main" id="{907F0B7E-6DA1-5749-8D52-2DD445F3B5F8}"/>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solidFill>
            <a:srgbClr val="F0AD00"/>
          </a:solidFill>
        </p:spPr>
        <p:txBody>
          <a:bodyPr wrap="square" lIns="0" tIns="0" rIns="0" bIns="0" rtlCol="0"/>
          <a:lstStyle/>
          <a:p>
            <a:endParaRPr/>
          </a:p>
        </p:txBody>
      </p:sp>
      <p:sp>
        <p:nvSpPr>
          <p:cNvPr id="104" name="object 16">
            <a:extLst>
              <a:ext uri="{FF2B5EF4-FFF2-40B4-BE49-F238E27FC236}">
                <a16:creationId xmlns:a16="http://schemas.microsoft.com/office/drawing/2014/main" id="{7D434936-F6B6-5E48-8C07-05C46D174419}"/>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ln w="48006">
            <a:solidFill>
              <a:srgbClr val="B07E00"/>
            </a:solidFill>
          </a:ln>
        </p:spPr>
        <p:txBody>
          <a:bodyPr wrap="square" lIns="0" tIns="0" rIns="0" bIns="0" rtlCol="0"/>
          <a:lstStyle/>
          <a:p>
            <a:endParaRPr/>
          </a:p>
        </p:txBody>
      </p:sp>
      <p:sp>
        <p:nvSpPr>
          <p:cNvPr id="105" name="object 17">
            <a:extLst>
              <a:ext uri="{FF2B5EF4-FFF2-40B4-BE49-F238E27FC236}">
                <a16:creationId xmlns:a16="http://schemas.microsoft.com/office/drawing/2014/main" id="{CDE2DFAB-CE04-254A-AF16-9186DE98513E}"/>
              </a:ext>
            </a:extLst>
          </p:cNvPr>
          <p:cNvSpPr txBox="1"/>
          <p:nvPr/>
        </p:nvSpPr>
        <p:spPr>
          <a:xfrm>
            <a:off x="4504401" y="3560090"/>
            <a:ext cx="911225" cy="802640"/>
          </a:xfrm>
          <a:prstGeom prst="rect">
            <a:avLst/>
          </a:prstGeom>
        </p:spPr>
        <p:txBody>
          <a:bodyPr vert="horz" wrap="square" lIns="0" tIns="0" rIns="0" bIns="0" rtlCol="0">
            <a:spAutoFit/>
          </a:bodyPr>
          <a:lstStyle/>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p:txBody>
      </p:sp>
      <p:sp>
        <p:nvSpPr>
          <p:cNvPr id="106" name="object 18">
            <a:extLst>
              <a:ext uri="{FF2B5EF4-FFF2-40B4-BE49-F238E27FC236}">
                <a16:creationId xmlns:a16="http://schemas.microsoft.com/office/drawing/2014/main" id="{511DE4AE-80AB-2842-BABF-A1AA40F0C362}"/>
              </a:ext>
            </a:extLst>
          </p:cNvPr>
          <p:cNvSpPr txBox="1"/>
          <p:nvPr/>
        </p:nvSpPr>
        <p:spPr>
          <a:xfrm>
            <a:off x="4617101" y="4383050"/>
            <a:ext cx="688340" cy="25400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7" name="object 19">
            <a:extLst>
              <a:ext uri="{FF2B5EF4-FFF2-40B4-BE49-F238E27FC236}">
                <a16:creationId xmlns:a16="http://schemas.microsoft.com/office/drawing/2014/main" id="{C6B6FDB4-8F4A-864F-AC65-3C52D05459AD}"/>
              </a:ext>
            </a:extLst>
          </p:cNvPr>
          <p:cNvSpPr txBox="1"/>
          <p:nvPr/>
        </p:nvSpPr>
        <p:spPr>
          <a:xfrm>
            <a:off x="4617101" y="4657369"/>
            <a:ext cx="688340" cy="52832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8" name="object 20">
            <a:extLst>
              <a:ext uri="{FF2B5EF4-FFF2-40B4-BE49-F238E27FC236}">
                <a16:creationId xmlns:a16="http://schemas.microsoft.com/office/drawing/2014/main" id="{058D75E8-15B0-A44D-8DBD-291158DC8E10}"/>
              </a:ext>
            </a:extLst>
          </p:cNvPr>
          <p:cNvSpPr txBox="1"/>
          <p:nvPr/>
        </p:nvSpPr>
        <p:spPr>
          <a:xfrm>
            <a:off x="4394444" y="5206010"/>
            <a:ext cx="1130300" cy="802640"/>
          </a:xfrm>
          <a:prstGeom prst="rect">
            <a:avLst/>
          </a:prstGeom>
        </p:spPr>
        <p:txBody>
          <a:bodyPr vert="horz" wrap="square" lIns="0" tIns="0" rIns="0" bIns="0" rtlCol="0">
            <a:spAutoFit/>
          </a:bodyPr>
          <a:lstStyle/>
          <a:p>
            <a:pPr marL="3175"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2540" algn="ctr">
              <a:lnSpc>
                <a:spcPct val="100000"/>
              </a:lnSpc>
            </a:pPr>
            <a:r>
              <a:rPr sz="1800" dirty="0">
                <a:solidFill>
                  <a:srgbClr val="FFFFFF"/>
                </a:solidFill>
                <a:latin typeface="Corbel"/>
                <a:cs typeface="Corbel"/>
              </a:rPr>
              <a:t>…</a:t>
            </a:r>
            <a:endParaRPr sz="1800">
              <a:latin typeface="Corbel"/>
              <a:cs typeface="Corbel"/>
            </a:endParaRPr>
          </a:p>
        </p:txBody>
      </p:sp>
      <p:sp>
        <p:nvSpPr>
          <p:cNvPr id="109" name="object 23">
            <a:extLst>
              <a:ext uri="{FF2B5EF4-FFF2-40B4-BE49-F238E27FC236}">
                <a16:creationId xmlns:a16="http://schemas.microsoft.com/office/drawing/2014/main" id="{A80142E0-955F-7E48-8561-E133CEBCB430}"/>
              </a:ext>
            </a:extLst>
          </p:cNvPr>
          <p:cNvSpPr txBox="1"/>
          <p:nvPr/>
        </p:nvSpPr>
        <p:spPr>
          <a:xfrm>
            <a:off x="4159999" y="2057400"/>
            <a:ext cx="1600200" cy="1154162"/>
          </a:xfrm>
          <a:prstGeom prst="rect">
            <a:avLst/>
          </a:prstGeom>
          <a:solidFill>
            <a:srgbClr val="F0AD00"/>
          </a:solidFill>
          <a:ln w="48006">
            <a:solidFill>
              <a:srgbClr val="B07E00"/>
            </a:solidFill>
          </a:ln>
        </p:spPr>
        <p:txBody>
          <a:bodyPr vert="horz" wrap="square" lIns="0" tIns="0" rIns="0" bIns="0" rtlCol="0">
            <a:spAutoFit/>
          </a:bodyPr>
          <a:lstStyle/>
          <a:p>
            <a:pPr algn="ctr">
              <a:lnSpc>
                <a:spcPct val="100000"/>
              </a:lnSpc>
            </a:pPr>
            <a:endParaRPr lang="en-US" sz="1800" b="1" spc="-15" dirty="0">
              <a:solidFill>
                <a:srgbClr val="FFFFFF"/>
              </a:solidFill>
              <a:latin typeface="Corbel"/>
              <a:cs typeface="Corbel"/>
            </a:endParaRPr>
          </a:p>
          <a:p>
            <a:pPr algn="ctr">
              <a:lnSpc>
                <a:spcPct val="100000"/>
              </a:lnSpc>
            </a:pPr>
            <a:r>
              <a:rPr sz="1800" b="1" spc="-15" dirty="0">
                <a:solidFill>
                  <a:srgbClr val="FFFFFF"/>
                </a:solidFill>
                <a:latin typeface="Corbel"/>
                <a:cs typeface="Corbel"/>
              </a:rPr>
              <a:t>G</a:t>
            </a:r>
            <a:r>
              <a:rPr sz="1800" b="1" spc="-20" dirty="0">
                <a:solidFill>
                  <a:srgbClr val="FFFFFF"/>
                </a:solidFill>
                <a:latin typeface="Corbel"/>
                <a:cs typeface="Corbel"/>
              </a:rPr>
              <a:t>r</a:t>
            </a:r>
            <a:r>
              <a:rPr sz="1800" b="1" dirty="0">
                <a:solidFill>
                  <a:srgbClr val="FFFFFF"/>
                </a:solidFill>
                <a:latin typeface="Corbel"/>
                <a:cs typeface="Corbel"/>
              </a:rPr>
              <a:t>o</a:t>
            </a:r>
            <a:r>
              <a:rPr sz="1800" b="1" spc="-10" dirty="0">
                <a:solidFill>
                  <a:srgbClr val="FFFFFF"/>
                </a:solidFill>
                <a:latin typeface="Corbel"/>
                <a:cs typeface="Corbel"/>
              </a:rPr>
              <a:t>up</a:t>
            </a:r>
            <a:r>
              <a:rPr sz="1800" b="1" spc="5" dirty="0">
                <a:solidFill>
                  <a:srgbClr val="FFFFFF"/>
                </a:solidFill>
                <a:latin typeface="Corbel"/>
                <a:cs typeface="Corbel"/>
              </a:rPr>
              <a:t> b</a:t>
            </a:r>
            <a:r>
              <a:rPr sz="1800" b="1" spc="-10" dirty="0">
                <a:solidFill>
                  <a:srgbClr val="FFFFFF"/>
                </a:solidFill>
                <a:latin typeface="Corbel"/>
                <a:cs typeface="Corbel"/>
              </a:rPr>
              <a:t>y</a:t>
            </a:r>
            <a:r>
              <a:rPr sz="1800" b="1" spc="-25" dirty="0">
                <a:solidFill>
                  <a:srgbClr val="FFFFFF"/>
                </a:solidFill>
                <a:latin typeface="Corbel"/>
                <a:cs typeface="Corbel"/>
              </a:rPr>
              <a:t> </a:t>
            </a:r>
            <a:r>
              <a:rPr sz="1800" b="1" spc="-20" dirty="0">
                <a:solidFill>
                  <a:srgbClr val="FFFFFF"/>
                </a:solidFill>
                <a:latin typeface="Corbel"/>
                <a:cs typeface="Corbel"/>
              </a:rPr>
              <a:t>k</a:t>
            </a:r>
            <a:r>
              <a:rPr sz="1800" b="1" spc="-25" dirty="0">
                <a:solidFill>
                  <a:srgbClr val="FFFFFF"/>
                </a:solidFill>
                <a:latin typeface="Corbel"/>
                <a:cs typeface="Corbel"/>
              </a:rPr>
              <a:t>e</a:t>
            </a:r>
            <a:r>
              <a:rPr sz="1800" b="1" spc="10" dirty="0">
                <a:solidFill>
                  <a:srgbClr val="FFFFFF"/>
                </a:solidFill>
                <a:latin typeface="Corbel"/>
                <a:cs typeface="Corbel"/>
              </a:rPr>
              <a:t>y:</a:t>
            </a:r>
            <a:endParaRPr sz="1800" dirty="0">
              <a:latin typeface="Corbel"/>
              <a:cs typeface="Corbel"/>
            </a:endParaRPr>
          </a:p>
          <a:p>
            <a:pPr marL="226060" marR="219075" algn="ctr">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p</a:t>
            </a:r>
            <a:r>
              <a:rPr sz="1400" spc="-20" dirty="0">
                <a:solidFill>
                  <a:srgbClr val="FFFFFF"/>
                </a:solidFill>
                <a:latin typeface="Corbel"/>
                <a:cs typeface="Corbel"/>
              </a:rPr>
              <a:t>air</a:t>
            </a:r>
            <a:r>
              <a:rPr sz="1400" spc="-10" dirty="0">
                <a:solidFill>
                  <a:srgbClr val="FFFFFF"/>
                </a:solidFill>
                <a:latin typeface="Corbel"/>
                <a:cs typeface="Corbel"/>
              </a:rPr>
              <a:t>s</a:t>
            </a:r>
            <a:r>
              <a:rPr sz="1400" spc="-5" dirty="0">
                <a:solidFill>
                  <a:srgbClr val="FFFFFF"/>
                </a:solidFill>
                <a:latin typeface="Corbel"/>
                <a:cs typeface="Corbel"/>
              </a:rPr>
              <a:t> </a:t>
            </a:r>
            <a:r>
              <a:rPr sz="1400" spc="-20" dirty="0">
                <a:solidFill>
                  <a:srgbClr val="FFFFFF"/>
                </a:solidFill>
                <a:latin typeface="Corbel"/>
                <a:cs typeface="Corbel"/>
              </a:rPr>
              <a:t>wi</a:t>
            </a:r>
            <a:r>
              <a:rPr sz="1400" spc="-10" dirty="0">
                <a:solidFill>
                  <a:srgbClr val="FFFFFF"/>
                </a:solidFill>
                <a:latin typeface="Corbel"/>
                <a:cs typeface="Corbel"/>
              </a:rPr>
              <a:t>th</a:t>
            </a:r>
            <a:r>
              <a:rPr sz="1400" spc="30" dirty="0">
                <a:solidFill>
                  <a:srgbClr val="FFFFFF"/>
                </a:solidFill>
                <a:latin typeface="Corbel"/>
                <a:cs typeface="Corbel"/>
              </a:rPr>
              <a:t> </a:t>
            </a:r>
            <a:r>
              <a:rPr sz="1400" spc="-25" dirty="0">
                <a:solidFill>
                  <a:srgbClr val="FFFFFF"/>
                </a:solidFill>
                <a:latin typeface="Corbel"/>
                <a:cs typeface="Corbel"/>
              </a:rPr>
              <a:t>s</a:t>
            </a:r>
            <a:r>
              <a:rPr sz="1400" spc="-20" dirty="0">
                <a:solidFill>
                  <a:srgbClr val="FFFFFF"/>
                </a:solidFill>
                <a:latin typeface="Corbel"/>
                <a:cs typeface="Corbel"/>
              </a:rPr>
              <a:t>am</a:t>
            </a:r>
            <a:r>
              <a:rPr sz="1400" spc="-10" dirty="0">
                <a:solidFill>
                  <a:srgbClr val="FFFFFF"/>
                </a:solidFill>
                <a:latin typeface="Corbel"/>
                <a:cs typeface="Corbel"/>
              </a:rPr>
              <a:t>e</a:t>
            </a:r>
            <a:r>
              <a:rPr sz="1400" spc="3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endParaRPr lang="en-US" sz="1400" spc="-10" dirty="0">
              <a:solidFill>
                <a:srgbClr val="FFFFFF"/>
              </a:solidFill>
              <a:latin typeface="Corbel"/>
              <a:cs typeface="Corbel"/>
            </a:endParaRPr>
          </a:p>
          <a:p>
            <a:pPr marL="226060" marR="219075" algn="ctr">
              <a:lnSpc>
                <a:spcPct val="100000"/>
              </a:lnSpc>
              <a:spcBef>
                <a:spcPts val="40"/>
              </a:spcBef>
            </a:pPr>
            <a:endParaRPr lang="en-US" sz="1100" spc="-10" dirty="0">
              <a:solidFill>
                <a:srgbClr val="FFFFFF"/>
              </a:solidFill>
              <a:latin typeface="Corbel"/>
              <a:cs typeface="Corbel"/>
            </a:endParaRPr>
          </a:p>
        </p:txBody>
      </p:sp>
      <p:sp>
        <p:nvSpPr>
          <p:cNvPr id="115" name="object 21">
            <a:extLst>
              <a:ext uri="{FF2B5EF4-FFF2-40B4-BE49-F238E27FC236}">
                <a16:creationId xmlns:a16="http://schemas.microsoft.com/office/drawing/2014/main" id="{2E9A1EC9-788A-A046-9389-4D80D715D61D}"/>
              </a:ext>
            </a:extLst>
          </p:cNvPr>
          <p:cNvSpPr txBox="1"/>
          <p:nvPr/>
        </p:nvSpPr>
        <p:spPr>
          <a:xfrm>
            <a:off x="6141199" y="3468471"/>
            <a:ext cx="1600200" cy="2585323"/>
          </a:xfrm>
          <a:prstGeom prst="rect">
            <a:avLst/>
          </a:prstGeom>
          <a:solidFill>
            <a:srgbClr val="6BB76D"/>
          </a:solidFill>
          <a:ln w="48006">
            <a:solidFill>
              <a:srgbClr val="4D864E"/>
            </a:solidFill>
          </a:ln>
        </p:spPr>
        <p:txBody>
          <a:bodyPr vert="horz" wrap="square" lIns="0" tIns="0" rIns="0" bIns="0" rtlCol="0">
            <a:spAutoFit/>
          </a:bodyPr>
          <a:lstStyle/>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p:txBody>
      </p:sp>
      <p:sp>
        <p:nvSpPr>
          <p:cNvPr id="116" name="object 24">
            <a:extLst>
              <a:ext uri="{FF2B5EF4-FFF2-40B4-BE49-F238E27FC236}">
                <a16:creationId xmlns:a16="http://schemas.microsoft.com/office/drawing/2014/main" id="{A5D0D2BA-B996-F144-B6D7-4EDE6ACDD74E}"/>
              </a:ext>
            </a:extLst>
          </p:cNvPr>
          <p:cNvSpPr txBox="1"/>
          <p:nvPr/>
        </p:nvSpPr>
        <p:spPr>
          <a:xfrm>
            <a:off x="6141199" y="2057400"/>
            <a:ext cx="1600200" cy="1143000"/>
          </a:xfrm>
          <a:prstGeom prst="rect">
            <a:avLst/>
          </a:prstGeom>
          <a:solidFill>
            <a:srgbClr val="6BB76D"/>
          </a:solidFill>
          <a:ln w="48006">
            <a:solidFill>
              <a:srgbClr val="4D864E"/>
            </a:solidFill>
          </a:ln>
        </p:spPr>
        <p:txBody>
          <a:bodyPr vert="horz" wrap="square" lIns="0" tIns="0" rIns="0" bIns="0" rtlCol="0">
            <a:spAutoFit/>
          </a:bodyPr>
          <a:lstStyle/>
          <a:p>
            <a:pPr marL="378460">
              <a:lnSpc>
                <a:spcPct val="100000"/>
              </a:lnSpc>
            </a:pPr>
            <a:r>
              <a:rPr sz="1800" b="1" spc="-45" dirty="0">
                <a:solidFill>
                  <a:srgbClr val="FFFFFF"/>
                </a:solidFill>
                <a:latin typeface="Corbel"/>
                <a:cs typeface="Corbel"/>
              </a:rPr>
              <a:t>R</a:t>
            </a:r>
            <a:r>
              <a:rPr sz="1800" b="1" spc="-25" dirty="0">
                <a:solidFill>
                  <a:srgbClr val="FFFFFF"/>
                </a:solidFill>
                <a:latin typeface="Corbel"/>
                <a:cs typeface="Corbel"/>
              </a:rPr>
              <a:t>e</a:t>
            </a:r>
            <a:r>
              <a:rPr sz="1800" b="1" spc="-10" dirty="0">
                <a:solidFill>
                  <a:srgbClr val="FFFFFF"/>
                </a:solidFill>
                <a:latin typeface="Corbel"/>
                <a:cs typeface="Corbel"/>
              </a:rPr>
              <a:t>du</a:t>
            </a:r>
            <a:r>
              <a:rPr sz="1800" b="1" spc="-15" dirty="0">
                <a:solidFill>
                  <a:srgbClr val="FFFFFF"/>
                </a:solidFill>
                <a:latin typeface="Corbel"/>
                <a:cs typeface="Corbel"/>
              </a:rPr>
              <a:t>ce:</a:t>
            </a:r>
            <a:endParaRPr sz="1800">
              <a:latin typeface="Corbel"/>
              <a:cs typeface="Corbel"/>
            </a:endParaRPr>
          </a:p>
          <a:p>
            <a:pPr marL="171450" marR="164465" algn="just">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v</a:t>
            </a:r>
            <a:r>
              <a:rPr sz="1400" spc="-20" dirty="0">
                <a:solidFill>
                  <a:srgbClr val="FFFFFF"/>
                </a:solidFill>
                <a:latin typeface="Corbel"/>
                <a:cs typeface="Corbel"/>
              </a:rPr>
              <a:t>al</a:t>
            </a:r>
            <a:r>
              <a:rPr sz="1400" spc="-15" dirty="0">
                <a:solidFill>
                  <a:srgbClr val="FFFFFF"/>
                </a:solidFill>
                <a:latin typeface="Corbel"/>
                <a:cs typeface="Corbel"/>
              </a:rPr>
              <a:t>u</a:t>
            </a:r>
            <a:r>
              <a:rPr sz="1400" spc="-10" dirty="0">
                <a:solidFill>
                  <a:srgbClr val="FFFFFF"/>
                </a:solidFill>
                <a:latin typeface="Corbel"/>
                <a:cs typeface="Corbel"/>
              </a:rPr>
              <a:t>es</a:t>
            </a:r>
            <a:r>
              <a:rPr sz="1400" spc="-5" dirty="0">
                <a:solidFill>
                  <a:srgbClr val="FFFFFF"/>
                </a:solidFill>
                <a:latin typeface="Corbel"/>
                <a:cs typeface="Corbel"/>
              </a:rPr>
              <a:t> </a:t>
            </a:r>
            <a:r>
              <a:rPr sz="1400" spc="-15" dirty="0">
                <a:solidFill>
                  <a:srgbClr val="FFFFFF"/>
                </a:solidFill>
                <a:latin typeface="Corbel"/>
                <a:cs typeface="Corbel"/>
              </a:rPr>
              <a:t>b</a:t>
            </a:r>
            <a:r>
              <a:rPr sz="1400" spc="-10" dirty="0">
                <a:solidFill>
                  <a:srgbClr val="FFFFFF"/>
                </a:solidFill>
                <a:latin typeface="Corbel"/>
                <a:cs typeface="Corbel"/>
              </a:rPr>
              <a:t>e</a:t>
            </a:r>
            <a:r>
              <a:rPr sz="1400" spc="-20" dirty="0">
                <a:solidFill>
                  <a:srgbClr val="FFFFFF"/>
                </a:solidFill>
                <a:latin typeface="Corbel"/>
                <a:cs typeface="Corbel"/>
              </a:rPr>
              <a:t>l</a:t>
            </a:r>
            <a:r>
              <a:rPr sz="1400" spc="-10" dirty="0">
                <a:solidFill>
                  <a:srgbClr val="FFFFFF"/>
                </a:solidFill>
                <a:latin typeface="Corbel"/>
                <a:cs typeface="Corbel"/>
              </a:rPr>
              <a:t>o</a:t>
            </a:r>
            <a:r>
              <a:rPr sz="1400" dirty="0">
                <a:solidFill>
                  <a:srgbClr val="FFFFFF"/>
                </a:solidFill>
                <a:latin typeface="Corbel"/>
                <a:cs typeface="Corbel"/>
              </a:rPr>
              <a:t>n</a:t>
            </a:r>
            <a:r>
              <a:rPr sz="1400" spc="-5" dirty="0">
                <a:solidFill>
                  <a:srgbClr val="FFFFFF"/>
                </a:solidFill>
                <a:latin typeface="Corbel"/>
                <a:cs typeface="Corbel"/>
              </a:rPr>
              <a:t>g</a:t>
            </a:r>
            <a:r>
              <a:rPr sz="1400" spc="-20" dirty="0">
                <a:solidFill>
                  <a:srgbClr val="FFFFFF"/>
                </a:solidFill>
                <a:latin typeface="Corbel"/>
                <a:cs typeface="Corbel"/>
              </a:rPr>
              <a:t>i</a:t>
            </a:r>
            <a:r>
              <a:rPr sz="1400" dirty="0">
                <a:solidFill>
                  <a:srgbClr val="FFFFFF"/>
                </a:solidFill>
                <a:latin typeface="Corbel"/>
                <a:cs typeface="Corbel"/>
              </a:rPr>
              <a:t>n</a:t>
            </a:r>
            <a:r>
              <a:rPr sz="1400" spc="-10" dirty="0">
                <a:solidFill>
                  <a:srgbClr val="FFFFFF"/>
                </a:solidFill>
                <a:latin typeface="Corbel"/>
                <a:cs typeface="Corbel"/>
              </a:rPr>
              <a:t>g</a:t>
            </a:r>
            <a:r>
              <a:rPr sz="1400" spc="10" dirty="0">
                <a:solidFill>
                  <a:srgbClr val="FFFFFF"/>
                </a:solidFill>
                <a:latin typeface="Corbel"/>
                <a:cs typeface="Corbel"/>
              </a:rPr>
              <a:t> </a:t>
            </a:r>
            <a:r>
              <a:rPr sz="1400" spc="-10" dirty="0">
                <a:solidFill>
                  <a:srgbClr val="FFFFFF"/>
                </a:solidFill>
                <a:latin typeface="Corbel"/>
                <a:cs typeface="Corbel"/>
              </a:rPr>
              <a:t>to</a:t>
            </a:r>
            <a:r>
              <a:rPr sz="1400" spc="10" dirty="0">
                <a:solidFill>
                  <a:srgbClr val="FFFFFF"/>
                </a:solidFill>
                <a:latin typeface="Corbel"/>
                <a:cs typeface="Corbel"/>
              </a:rPr>
              <a:t> </a:t>
            </a:r>
            <a:r>
              <a:rPr sz="1400" spc="-10" dirty="0">
                <a:solidFill>
                  <a:srgbClr val="FFFFFF"/>
                </a:solidFill>
                <a:latin typeface="Corbel"/>
                <a:cs typeface="Corbel"/>
              </a:rPr>
              <a:t>the</a:t>
            </a:r>
            <a:r>
              <a:rPr sz="1400" spc="-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r>
              <a:rPr sz="1400" spc="10" dirty="0">
                <a:solidFill>
                  <a:srgbClr val="FFFFFF"/>
                </a:solidFill>
                <a:latin typeface="Corbel"/>
                <a:cs typeface="Corbel"/>
              </a:rPr>
              <a:t> </a:t>
            </a:r>
            <a:r>
              <a:rPr sz="1400" spc="-20" dirty="0">
                <a:solidFill>
                  <a:srgbClr val="FFFFFF"/>
                </a:solidFill>
                <a:latin typeface="Corbel"/>
                <a:cs typeface="Corbel"/>
              </a:rPr>
              <a:t>a</a:t>
            </a:r>
            <a:r>
              <a:rPr sz="1400" dirty="0">
                <a:solidFill>
                  <a:srgbClr val="FFFFFF"/>
                </a:solidFill>
                <a:latin typeface="Corbel"/>
                <a:cs typeface="Corbel"/>
              </a:rPr>
              <a:t>n</a:t>
            </a:r>
            <a:r>
              <a:rPr sz="1400" spc="-10" dirty="0">
                <a:solidFill>
                  <a:srgbClr val="FFFFFF"/>
                </a:solidFill>
                <a:latin typeface="Corbel"/>
                <a:cs typeface="Corbel"/>
              </a:rPr>
              <a:t>d</a:t>
            </a:r>
            <a:r>
              <a:rPr sz="1400" spc="5" dirty="0">
                <a:solidFill>
                  <a:srgbClr val="FFFFFF"/>
                </a:solidFill>
                <a:latin typeface="Corbel"/>
                <a:cs typeface="Corbel"/>
              </a:rPr>
              <a:t> </a:t>
            </a:r>
            <a:r>
              <a:rPr sz="1400" spc="-10" dirty="0">
                <a:solidFill>
                  <a:srgbClr val="FFFFFF"/>
                </a:solidFill>
                <a:latin typeface="Corbel"/>
                <a:cs typeface="Corbel"/>
              </a:rPr>
              <a:t>o</a:t>
            </a:r>
            <a:r>
              <a:rPr sz="1400" spc="-15" dirty="0">
                <a:solidFill>
                  <a:srgbClr val="FFFFFF"/>
                </a:solidFill>
                <a:latin typeface="Corbel"/>
                <a:cs typeface="Corbel"/>
              </a:rPr>
              <a:t>ut</a:t>
            </a:r>
            <a:r>
              <a:rPr sz="1400" spc="-5" dirty="0">
                <a:solidFill>
                  <a:srgbClr val="FFFFFF"/>
                </a:solidFill>
                <a:latin typeface="Corbel"/>
                <a:cs typeface="Corbel"/>
              </a:rPr>
              <a:t>p</a:t>
            </a:r>
            <a:r>
              <a:rPr sz="1400" spc="-15" dirty="0">
                <a:solidFill>
                  <a:srgbClr val="FFFFFF"/>
                </a:solidFill>
                <a:latin typeface="Corbel"/>
                <a:cs typeface="Corbel"/>
              </a:rPr>
              <a:t>u</a:t>
            </a:r>
            <a:r>
              <a:rPr sz="1400" spc="-5" dirty="0">
                <a:solidFill>
                  <a:srgbClr val="FFFFFF"/>
                </a:solidFill>
                <a:latin typeface="Corbel"/>
                <a:cs typeface="Corbel"/>
              </a:rPr>
              <a:t>t</a:t>
            </a:r>
            <a:endParaRPr sz="1400">
              <a:latin typeface="Corbel"/>
              <a:cs typeface="Corbel"/>
            </a:endParaRPr>
          </a:p>
        </p:txBody>
      </p:sp>
      <p:sp>
        <p:nvSpPr>
          <p:cNvPr id="117" name="object 26">
            <a:extLst>
              <a:ext uri="{FF2B5EF4-FFF2-40B4-BE49-F238E27FC236}">
                <a16:creationId xmlns:a16="http://schemas.microsoft.com/office/drawing/2014/main" id="{14D71B77-0A06-3140-8F05-00D015F71715}"/>
              </a:ext>
            </a:extLst>
          </p:cNvPr>
          <p:cNvSpPr txBox="1"/>
          <p:nvPr/>
        </p:nvSpPr>
        <p:spPr>
          <a:xfrm>
            <a:off x="6117857"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118" name="object 17">
            <a:extLst>
              <a:ext uri="{FF2B5EF4-FFF2-40B4-BE49-F238E27FC236}">
                <a16:creationId xmlns:a16="http://schemas.microsoft.com/office/drawing/2014/main" id="{7299B6A1-3AEC-9A45-88FA-07E83252CB51}"/>
              </a:ext>
            </a:extLst>
          </p:cNvPr>
          <p:cNvSpPr txBox="1"/>
          <p:nvPr/>
        </p:nvSpPr>
        <p:spPr>
          <a:xfrm>
            <a:off x="6374142" y="3560090"/>
            <a:ext cx="1134314" cy="1661993"/>
          </a:xfrm>
          <a:prstGeom prst="rect">
            <a:avLst/>
          </a:prstGeom>
        </p:spPr>
        <p:txBody>
          <a:bodyPr vert="horz" wrap="square" lIns="0" tIns="0" rIns="0" bIns="0" rtlCol="0">
            <a:spAutoFit/>
          </a:bodyPr>
          <a:lstStyle/>
          <a:p>
            <a:pPr marL="61594"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sz="1800" dirty="0">
              <a:latin typeface="Corbel"/>
              <a:cs typeface="Corbel"/>
            </a:endParaRPr>
          </a:p>
          <a:p>
            <a:pPr marL="12700"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lang="en-US" sz="1800" spc="-10" dirty="0">
              <a:solidFill>
                <a:srgbClr val="FFFFFF"/>
              </a:solidFill>
              <a:latin typeface="Corbel"/>
              <a:cs typeface="Corbel"/>
            </a:endParaRPr>
          </a:p>
          <a:p>
            <a:pPr marL="12700" algn="ctr">
              <a:lnSpc>
                <a:spcPct val="100000"/>
              </a:lnSpc>
            </a:pPr>
            <a:r>
              <a:rPr lang="en-US" sz="1800" spc="-10" dirty="0">
                <a:solidFill>
                  <a:srgbClr val="FFFFFF"/>
                </a:solidFill>
                <a:latin typeface="Corbel"/>
                <a:cs typeface="Corbel"/>
              </a:rPr>
              <a:t>(the, 3)</a:t>
            </a:r>
          </a:p>
          <a:p>
            <a:pPr marL="12700" algn="ctr">
              <a:lnSpc>
                <a:spcPct val="100000"/>
              </a:lnSpc>
            </a:pPr>
            <a:r>
              <a:rPr lang="en-US" sz="1800" spc="-10" dirty="0">
                <a:solidFill>
                  <a:srgbClr val="FFFFFF"/>
                </a:solidFill>
                <a:latin typeface="Corbel"/>
                <a:cs typeface="Corbel"/>
              </a:rPr>
              <a:t>(shuttle, 1)</a:t>
            </a:r>
          </a:p>
          <a:p>
            <a:pPr marL="12700" algn="ctr">
              <a:lnSpc>
                <a:spcPct val="100000"/>
              </a:lnSpc>
            </a:pPr>
            <a:r>
              <a:rPr lang="en-US" sz="1800" spc="-10" dirty="0">
                <a:solidFill>
                  <a:srgbClr val="FFFFFF"/>
                </a:solidFill>
                <a:latin typeface="Corbel"/>
                <a:cs typeface="Corbel"/>
              </a:rPr>
              <a:t>(recently, 1)</a:t>
            </a:r>
          </a:p>
          <a:p>
            <a:pPr marL="12700" algn="ctr">
              <a:lnSpc>
                <a:spcPct val="100000"/>
              </a:lnSpc>
            </a:pPr>
            <a:r>
              <a:rPr lang="en-US" sz="1800" spc="-10" dirty="0">
                <a:solidFill>
                  <a:srgbClr val="FFFFFF"/>
                </a:solidFill>
                <a:latin typeface="Corbel"/>
                <a:cs typeface="Corbel"/>
              </a:rPr>
              <a:t>…</a:t>
            </a:r>
          </a:p>
        </p:txBody>
      </p:sp>
      <p:sp>
        <p:nvSpPr>
          <p:cNvPr id="119" name="object 8">
            <a:extLst>
              <a:ext uri="{FF2B5EF4-FFF2-40B4-BE49-F238E27FC236}">
                <a16:creationId xmlns:a16="http://schemas.microsoft.com/office/drawing/2014/main" id="{076E0573-5BCF-8040-A458-9AE9103B6810}"/>
              </a:ext>
            </a:extLst>
          </p:cNvPr>
          <p:cNvSpPr txBox="1"/>
          <p:nvPr/>
        </p:nvSpPr>
        <p:spPr>
          <a:xfrm>
            <a:off x="6396142" y="6166445"/>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20" name="object 8">
            <a:extLst>
              <a:ext uri="{FF2B5EF4-FFF2-40B4-BE49-F238E27FC236}">
                <a16:creationId xmlns:a16="http://schemas.microsoft.com/office/drawing/2014/main" id="{1B3A5CD9-A724-914E-8526-F22A6F676385}"/>
              </a:ext>
            </a:extLst>
          </p:cNvPr>
          <p:cNvSpPr txBox="1"/>
          <p:nvPr/>
        </p:nvSpPr>
        <p:spPr>
          <a:xfrm>
            <a:off x="4343400" y="6161124"/>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28" name="object 47">
            <a:extLst>
              <a:ext uri="{FF2B5EF4-FFF2-40B4-BE49-F238E27FC236}">
                <a16:creationId xmlns:a16="http://schemas.microsoft.com/office/drawing/2014/main" id="{C4766540-A87B-A943-9771-3A082C1B9F53}"/>
              </a:ext>
            </a:extLst>
          </p:cNvPr>
          <p:cNvSpPr/>
          <p:nvPr/>
        </p:nvSpPr>
        <p:spPr>
          <a:xfrm>
            <a:off x="152400" y="3733800"/>
            <a:ext cx="1828800" cy="27432"/>
          </a:xfrm>
          <a:prstGeom prst="roundRect">
            <a:avLst/>
          </a:prstGeom>
          <a:solidFill>
            <a:srgbClr val="C00000"/>
          </a:solidFill>
        </p:spPr>
        <p:txBody>
          <a:bodyPr wrap="square" lIns="0" tIns="0" rIns="0" bIns="0" rtlCol="0"/>
          <a:lstStyle/>
          <a:p>
            <a:endParaRPr/>
          </a:p>
        </p:txBody>
      </p:sp>
      <p:sp>
        <p:nvSpPr>
          <p:cNvPr id="29" name="object 47">
            <a:extLst>
              <a:ext uri="{FF2B5EF4-FFF2-40B4-BE49-F238E27FC236}">
                <a16:creationId xmlns:a16="http://schemas.microsoft.com/office/drawing/2014/main" id="{4D9A5EB6-A21C-AD41-A933-37FE4E5747A6}"/>
              </a:ext>
            </a:extLst>
          </p:cNvPr>
          <p:cNvSpPr/>
          <p:nvPr/>
        </p:nvSpPr>
        <p:spPr>
          <a:xfrm>
            <a:off x="152400" y="4220696"/>
            <a:ext cx="1828800" cy="27432"/>
          </a:xfrm>
          <a:prstGeom prst="roundRect">
            <a:avLst/>
          </a:prstGeom>
          <a:solidFill>
            <a:srgbClr val="C00000"/>
          </a:solidFill>
        </p:spPr>
        <p:txBody>
          <a:bodyPr wrap="square" lIns="0" tIns="0" rIns="0" bIns="0" rtlCol="0"/>
          <a:lstStyle/>
          <a:p>
            <a:endParaRPr/>
          </a:p>
        </p:txBody>
      </p:sp>
      <p:sp>
        <p:nvSpPr>
          <p:cNvPr id="30" name="object 47">
            <a:extLst>
              <a:ext uri="{FF2B5EF4-FFF2-40B4-BE49-F238E27FC236}">
                <a16:creationId xmlns:a16="http://schemas.microsoft.com/office/drawing/2014/main" id="{EBE422DD-ED6F-1A41-B752-C6890A295DCA}"/>
              </a:ext>
            </a:extLst>
          </p:cNvPr>
          <p:cNvSpPr/>
          <p:nvPr/>
        </p:nvSpPr>
        <p:spPr>
          <a:xfrm>
            <a:off x="159499" y="4680160"/>
            <a:ext cx="1828800" cy="27432"/>
          </a:xfrm>
          <a:prstGeom prst="roundRect">
            <a:avLst/>
          </a:prstGeom>
          <a:solidFill>
            <a:srgbClr val="C00000"/>
          </a:solidFill>
        </p:spPr>
        <p:txBody>
          <a:bodyPr wrap="square" lIns="0" tIns="0" rIns="0" bIns="0" rtlCol="0"/>
          <a:lstStyle/>
          <a:p>
            <a:endParaRPr/>
          </a:p>
        </p:txBody>
      </p:sp>
      <p:sp>
        <p:nvSpPr>
          <p:cNvPr id="31" name="object 47">
            <a:extLst>
              <a:ext uri="{FF2B5EF4-FFF2-40B4-BE49-F238E27FC236}">
                <a16:creationId xmlns:a16="http://schemas.microsoft.com/office/drawing/2014/main" id="{D529E8C1-32A8-8E4B-9436-17ED3DE5FAA3}"/>
              </a:ext>
            </a:extLst>
          </p:cNvPr>
          <p:cNvSpPr/>
          <p:nvPr/>
        </p:nvSpPr>
        <p:spPr>
          <a:xfrm>
            <a:off x="2164080" y="4095013"/>
            <a:ext cx="1645920" cy="27432"/>
          </a:xfrm>
          <a:prstGeom prst="roundRect">
            <a:avLst/>
          </a:prstGeom>
          <a:solidFill>
            <a:srgbClr val="C00000"/>
          </a:solidFill>
        </p:spPr>
        <p:txBody>
          <a:bodyPr wrap="square" lIns="0" tIns="0" rIns="0" bIns="0" rtlCol="0"/>
          <a:lstStyle/>
          <a:p>
            <a:endParaRPr/>
          </a:p>
        </p:txBody>
      </p:sp>
      <p:sp>
        <p:nvSpPr>
          <p:cNvPr id="32" name="object 47">
            <a:extLst>
              <a:ext uri="{FF2B5EF4-FFF2-40B4-BE49-F238E27FC236}">
                <a16:creationId xmlns:a16="http://schemas.microsoft.com/office/drawing/2014/main" id="{5AEDE81E-E828-D845-9116-24CC4080FAEE}"/>
              </a:ext>
            </a:extLst>
          </p:cNvPr>
          <p:cNvSpPr/>
          <p:nvPr/>
        </p:nvSpPr>
        <p:spPr>
          <a:xfrm>
            <a:off x="2164080" y="4663723"/>
            <a:ext cx="1645920" cy="27432"/>
          </a:xfrm>
          <a:prstGeom prst="roundRect">
            <a:avLst/>
          </a:prstGeom>
          <a:solidFill>
            <a:srgbClr val="C00000"/>
          </a:solidFill>
        </p:spPr>
        <p:txBody>
          <a:bodyPr wrap="square" lIns="0" tIns="0" rIns="0" bIns="0" rtlCol="0"/>
          <a:lstStyle/>
          <a:p>
            <a:endParaRPr/>
          </a:p>
        </p:txBody>
      </p:sp>
      <p:sp>
        <p:nvSpPr>
          <p:cNvPr id="33" name="object 47">
            <a:extLst>
              <a:ext uri="{FF2B5EF4-FFF2-40B4-BE49-F238E27FC236}">
                <a16:creationId xmlns:a16="http://schemas.microsoft.com/office/drawing/2014/main" id="{C2B46933-3C13-EA40-98DB-37BAAA90A0B8}"/>
              </a:ext>
            </a:extLst>
          </p:cNvPr>
          <p:cNvSpPr/>
          <p:nvPr/>
        </p:nvSpPr>
        <p:spPr>
          <a:xfrm>
            <a:off x="2164080" y="5192043"/>
            <a:ext cx="1645920" cy="27432"/>
          </a:xfrm>
          <a:prstGeom prst="roundRect">
            <a:avLst/>
          </a:prstGeom>
          <a:solidFill>
            <a:srgbClr val="C00000"/>
          </a:solidFill>
        </p:spPr>
        <p:txBody>
          <a:bodyPr wrap="square" lIns="0" tIns="0" rIns="0" bIns="0" rtlCol="0"/>
          <a:lstStyle/>
          <a:p>
            <a:endParaRPr/>
          </a:p>
        </p:txBody>
      </p:sp>
      <p:sp>
        <p:nvSpPr>
          <p:cNvPr id="34" name="object 49">
            <a:extLst>
              <a:ext uri="{FF2B5EF4-FFF2-40B4-BE49-F238E27FC236}">
                <a16:creationId xmlns:a16="http://schemas.microsoft.com/office/drawing/2014/main" id="{099E8525-71C4-9648-A8A0-FED8AB6242ED}"/>
              </a:ext>
            </a:extLst>
          </p:cNvPr>
          <p:cNvSpPr/>
          <p:nvPr/>
        </p:nvSpPr>
        <p:spPr>
          <a:xfrm>
            <a:off x="3814571" y="3857244"/>
            <a:ext cx="298703" cy="795527"/>
          </a:xfrm>
          <a:prstGeom prst="rect">
            <a:avLst/>
          </a:prstGeom>
          <a:blipFill>
            <a:blip r:embed="rId3" cstate="print"/>
            <a:stretch>
              <a:fillRect/>
            </a:stretch>
          </a:blipFill>
        </p:spPr>
        <p:txBody>
          <a:bodyPr wrap="square" lIns="0" tIns="0" rIns="0" bIns="0" rtlCol="0"/>
          <a:lstStyle/>
          <a:p>
            <a:endParaRPr/>
          </a:p>
        </p:txBody>
      </p:sp>
      <p:sp>
        <p:nvSpPr>
          <p:cNvPr id="35" name="object 50">
            <a:extLst>
              <a:ext uri="{FF2B5EF4-FFF2-40B4-BE49-F238E27FC236}">
                <a16:creationId xmlns:a16="http://schemas.microsoft.com/office/drawing/2014/main" id="{0E349D4B-E2B5-6F4A-A352-24CBDDE3C26A}"/>
              </a:ext>
            </a:extLst>
          </p:cNvPr>
          <p:cNvSpPr/>
          <p:nvPr/>
        </p:nvSpPr>
        <p:spPr>
          <a:xfrm>
            <a:off x="3886200" y="3886200"/>
            <a:ext cx="152400" cy="685800"/>
          </a:xfrm>
          <a:custGeom>
            <a:avLst/>
            <a:gdLst/>
            <a:ahLst/>
            <a:cxnLst/>
            <a:rect l="l" t="t" r="r" b="b"/>
            <a:pathLst>
              <a:path w="152400" h="685800">
                <a:moveTo>
                  <a:pt x="0" y="0"/>
                </a:moveTo>
                <a:lnTo>
                  <a:pt x="152400" y="685800"/>
                </a:lnTo>
              </a:path>
            </a:pathLst>
          </a:custGeom>
          <a:ln w="48006">
            <a:solidFill>
              <a:srgbClr val="000000"/>
            </a:solidFill>
          </a:ln>
        </p:spPr>
        <p:txBody>
          <a:bodyPr wrap="square" lIns="0" tIns="0" rIns="0" bIns="0" rtlCol="0"/>
          <a:lstStyle/>
          <a:p>
            <a:endParaRPr/>
          </a:p>
        </p:txBody>
      </p:sp>
      <p:sp>
        <p:nvSpPr>
          <p:cNvPr id="36" name="object 51">
            <a:extLst>
              <a:ext uri="{FF2B5EF4-FFF2-40B4-BE49-F238E27FC236}">
                <a16:creationId xmlns:a16="http://schemas.microsoft.com/office/drawing/2014/main" id="{ACF02447-6B46-1F40-BECA-6F1405C74EC4}"/>
              </a:ext>
            </a:extLst>
          </p:cNvPr>
          <p:cNvSpPr/>
          <p:nvPr/>
        </p:nvSpPr>
        <p:spPr>
          <a:xfrm>
            <a:off x="3814571" y="4546091"/>
            <a:ext cx="298703" cy="1018031"/>
          </a:xfrm>
          <a:prstGeom prst="rect">
            <a:avLst/>
          </a:prstGeom>
          <a:blipFill>
            <a:blip r:embed="rId4" cstate="print"/>
            <a:stretch>
              <a:fillRect/>
            </a:stretch>
          </a:blipFill>
        </p:spPr>
        <p:txBody>
          <a:bodyPr wrap="square" lIns="0" tIns="0" rIns="0" bIns="0" rtlCol="0"/>
          <a:lstStyle/>
          <a:p>
            <a:endParaRPr/>
          </a:p>
        </p:txBody>
      </p:sp>
      <p:sp>
        <p:nvSpPr>
          <p:cNvPr id="37" name="object 52">
            <a:extLst>
              <a:ext uri="{FF2B5EF4-FFF2-40B4-BE49-F238E27FC236}">
                <a16:creationId xmlns:a16="http://schemas.microsoft.com/office/drawing/2014/main" id="{855A288B-31F0-6949-AD0A-D31C7E8C86FE}"/>
              </a:ext>
            </a:extLst>
          </p:cNvPr>
          <p:cNvSpPr/>
          <p:nvPr/>
        </p:nvSpPr>
        <p:spPr>
          <a:xfrm>
            <a:off x="3886200" y="4572000"/>
            <a:ext cx="152400" cy="914400"/>
          </a:xfrm>
          <a:custGeom>
            <a:avLst/>
            <a:gdLst/>
            <a:ahLst/>
            <a:cxnLst/>
            <a:rect l="l" t="t" r="r" b="b"/>
            <a:pathLst>
              <a:path w="152400" h="914400">
                <a:moveTo>
                  <a:pt x="0" y="914400"/>
                </a:moveTo>
                <a:lnTo>
                  <a:pt x="152400" y="0"/>
                </a:lnTo>
              </a:path>
            </a:pathLst>
          </a:custGeom>
          <a:ln w="48006">
            <a:solidFill>
              <a:srgbClr val="000000"/>
            </a:solidFill>
          </a:ln>
        </p:spPr>
        <p:txBody>
          <a:bodyPr wrap="square" lIns="0" tIns="0" rIns="0" bIns="0" rtlCol="0"/>
          <a:lstStyle/>
          <a:p>
            <a:endParaRPr/>
          </a:p>
        </p:txBody>
      </p:sp>
      <p:sp>
        <p:nvSpPr>
          <p:cNvPr id="38" name="object 53">
            <a:extLst>
              <a:ext uri="{FF2B5EF4-FFF2-40B4-BE49-F238E27FC236}">
                <a16:creationId xmlns:a16="http://schemas.microsoft.com/office/drawing/2014/main" id="{B6EAF610-1B56-844B-B661-334D45BB3BFB}"/>
              </a:ext>
            </a:extLst>
          </p:cNvPr>
          <p:cNvSpPr/>
          <p:nvPr/>
        </p:nvSpPr>
        <p:spPr>
          <a:xfrm>
            <a:off x="3741420" y="4539995"/>
            <a:ext cx="368807" cy="649223"/>
          </a:xfrm>
          <a:prstGeom prst="rect">
            <a:avLst/>
          </a:prstGeom>
          <a:blipFill>
            <a:blip r:embed="rId5" cstate="print"/>
            <a:stretch>
              <a:fillRect/>
            </a:stretch>
          </a:blipFill>
        </p:spPr>
        <p:txBody>
          <a:bodyPr wrap="square" lIns="0" tIns="0" rIns="0" bIns="0" rtlCol="0"/>
          <a:lstStyle/>
          <a:p>
            <a:endParaRPr/>
          </a:p>
        </p:txBody>
      </p:sp>
      <p:sp>
        <p:nvSpPr>
          <p:cNvPr id="39" name="object 54">
            <a:extLst>
              <a:ext uri="{FF2B5EF4-FFF2-40B4-BE49-F238E27FC236}">
                <a16:creationId xmlns:a16="http://schemas.microsoft.com/office/drawing/2014/main" id="{18D58C5D-F03D-CE47-BA7A-C4DA848EB1E7}"/>
              </a:ext>
            </a:extLst>
          </p:cNvPr>
          <p:cNvSpPr/>
          <p:nvPr/>
        </p:nvSpPr>
        <p:spPr>
          <a:xfrm>
            <a:off x="3810000" y="4572000"/>
            <a:ext cx="228600" cy="533400"/>
          </a:xfrm>
          <a:custGeom>
            <a:avLst/>
            <a:gdLst/>
            <a:ahLst/>
            <a:cxnLst/>
            <a:rect l="l" t="t" r="r" b="b"/>
            <a:pathLst>
              <a:path w="228600" h="533400">
                <a:moveTo>
                  <a:pt x="0" y="533400"/>
                </a:moveTo>
                <a:lnTo>
                  <a:pt x="228600" y="0"/>
                </a:lnTo>
              </a:path>
            </a:pathLst>
          </a:custGeom>
          <a:ln w="48006">
            <a:solidFill>
              <a:srgbClr val="000000"/>
            </a:solidFill>
          </a:ln>
        </p:spPr>
        <p:txBody>
          <a:bodyPr wrap="square" lIns="0" tIns="0" rIns="0" bIns="0" rtlCol="0"/>
          <a:lstStyle/>
          <a:p>
            <a:endParaRPr/>
          </a:p>
        </p:txBody>
      </p:sp>
      <p:sp>
        <p:nvSpPr>
          <p:cNvPr id="40" name="object 55">
            <a:extLst>
              <a:ext uri="{FF2B5EF4-FFF2-40B4-BE49-F238E27FC236}">
                <a16:creationId xmlns:a16="http://schemas.microsoft.com/office/drawing/2014/main" id="{4A1BE07F-FED5-AD4D-BD91-735680AF1C95}"/>
              </a:ext>
            </a:extLst>
          </p:cNvPr>
          <p:cNvSpPr/>
          <p:nvPr/>
        </p:nvSpPr>
        <p:spPr>
          <a:xfrm>
            <a:off x="3741420" y="4155947"/>
            <a:ext cx="368807" cy="502919"/>
          </a:xfrm>
          <a:prstGeom prst="rect">
            <a:avLst/>
          </a:prstGeom>
          <a:blipFill>
            <a:blip r:embed="rId6" cstate="print"/>
            <a:stretch>
              <a:fillRect/>
            </a:stretch>
          </a:blipFill>
        </p:spPr>
        <p:txBody>
          <a:bodyPr wrap="square" lIns="0" tIns="0" rIns="0" bIns="0" rtlCol="0"/>
          <a:lstStyle/>
          <a:p>
            <a:endParaRPr/>
          </a:p>
        </p:txBody>
      </p:sp>
      <p:sp>
        <p:nvSpPr>
          <p:cNvPr id="41" name="object 56">
            <a:extLst>
              <a:ext uri="{FF2B5EF4-FFF2-40B4-BE49-F238E27FC236}">
                <a16:creationId xmlns:a16="http://schemas.microsoft.com/office/drawing/2014/main" id="{9BEC373B-FFA7-754E-8ECF-9A11D27D5DD9}"/>
              </a:ext>
            </a:extLst>
          </p:cNvPr>
          <p:cNvSpPr/>
          <p:nvPr/>
        </p:nvSpPr>
        <p:spPr>
          <a:xfrm>
            <a:off x="3810000" y="4191000"/>
            <a:ext cx="228600" cy="381000"/>
          </a:xfrm>
          <a:custGeom>
            <a:avLst/>
            <a:gdLst/>
            <a:ahLst/>
            <a:cxnLst/>
            <a:rect l="l" t="t" r="r" b="b"/>
            <a:pathLst>
              <a:path w="228600" h="381000">
                <a:moveTo>
                  <a:pt x="0" y="0"/>
                </a:moveTo>
                <a:lnTo>
                  <a:pt x="228600" y="381000"/>
                </a:lnTo>
              </a:path>
            </a:pathLst>
          </a:custGeom>
          <a:ln w="48006">
            <a:solidFill>
              <a:srgbClr val="000000"/>
            </a:solidFill>
          </a:ln>
        </p:spPr>
        <p:txBody>
          <a:bodyPr wrap="square" lIns="0" tIns="0" rIns="0" bIns="0" rtlCol="0"/>
          <a:lstStyle/>
          <a:p>
            <a:endParaRPr/>
          </a:p>
        </p:txBody>
      </p:sp>
      <p:sp>
        <p:nvSpPr>
          <p:cNvPr id="2" name="Slide Number Placeholder 1">
            <a:extLst>
              <a:ext uri="{FF2B5EF4-FFF2-40B4-BE49-F238E27FC236}">
                <a16:creationId xmlns:a16="http://schemas.microsoft.com/office/drawing/2014/main" id="{0967D59A-89B4-6B4E-8296-AD121BD57341}"/>
              </a:ext>
            </a:extLst>
          </p:cNvPr>
          <p:cNvSpPr>
            <a:spLocks noGrp="1"/>
          </p:cNvSpPr>
          <p:nvPr>
            <p:ph type="sldNum" sz="quarter" idx="12"/>
          </p:nvPr>
        </p:nvSpPr>
        <p:spPr/>
        <p:txBody>
          <a:bodyPr/>
          <a:lstStyle/>
          <a:p>
            <a:pPr>
              <a:defRPr/>
            </a:pPr>
            <a:fld id="{29BF1C62-8831-3249-A433-009753E34508}" type="slidenum">
              <a:rPr lang="en-US" smtClean="0"/>
              <a:pPr>
                <a:defRPr/>
              </a:pPr>
              <a:t>49</a:t>
            </a:fld>
            <a:endParaRPr lang="en-US"/>
          </a:p>
        </p:txBody>
      </p:sp>
    </p:spTree>
    <p:extLst>
      <p:ext uri="{BB962C8B-B14F-4D97-AF65-F5344CB8AC3E}">
        <p14:creationId xmlns:p14="http://schemas.microsoft.com/office/powerpoint/2010/main" val="3489191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Single Node Architecture</a:t>
            </a:r>
          </a:p>
        </p:txBody>
      </p:sp>
      <p:sp>
        <p:nvSpPr>
          <p:cNvPr id="15" name="Text Box 10">
            <a:extLst>
              <a:ext uri="{FF2B5EF4-FFF2-40B4-BE49-F238E27FC236}">
                <a16:creationId xmlns:a16="http://schemas.microsoft.com/office/drawing/2014/main" id="{C5F4CB41-07E0-1942-B80D-418E9FE6D959}"/>
              </a:ext>
            </a:extLst>
          </p:cNvPr>
          <p:cNvSpPr txBox="1">
            <a:spLocks noChangeArrowheads="1"/>
          </p:cNvSpPr>
          <p:nvPr/>
        </p:nvSpPr>
        <p:spPr bwMode="auto">
          <a:xfrm>
            <a:off x="4451498" y="3045767"/>
            <a:ext cx="40386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dirty="0">
                <a:solidFill>
                  <a:schemeClr val="bg1">
                    <a:lumMod val="65000"/>
                  </a:schemeClr>
                </a:solidFill>
              </a:rPr>
              <a:t>Machine Learning, Statistics</a:t>
            </a:r>
          </a:p>
        </p:txBody>
      </p:sp>
      <p:grpSp>
        <p:nvGrpSpPr>
          <p:cNvPr id="2" name="Group 1">
            <a:extLst>
              <a:ext uri="{FF2B5EF4-FFF2-40B4-BE49-F238E27FC236}">
                <a16:creationId xmlns:a16="http://schemas.microsoft.com/office/drawing/2014/main" id="{21D16051-81DF-1947-A1BD-4D2216089024}"/>
              </a:ext>
            </a:extLst>
          </p:cNvPr>
          <p:cNvGrpSpPr/>
          <p:nvPr/>
        </p:nvGrpSpPr>
        <p:grpSpPr>
          <a:xfrm>
            <a:off x="533400" y="2438400"/>
            <a:ext cx="3657600" cy="3429000"/>
            <a:chOff x="533400" y="2438400"/>
            <a:chExt cx="3657600" cy="3429000"/>
          </a:xfrm>
        </p:grpSpPr>
        <p:sp>
          <p:nvSpPr>
            <p:cNvPr id="11" name="Rectangle 4">
              <a:extLst>
                <a:ext uri="{FF2B5EF4-FFF2-40B4-BE49-F238E27FC236}">
                  <a16:creationId xmlns:a16="http://schemas.microsoft.com/office/drawing/2014/main" id="{179E6BC5-4B98-994D-801B-1DE73AEBAB13}"/>
                </a:ext>
              </a:extLst>
            </p:cNvPr>
            <p:cNvSpPr>
              <a:spLocks noChangeArrowheads="1"/>
            </p:cNvSpPr>
            <p:nvPr/>
          </p:nvSpPr>
          <p:spPr bwMode="auto">
            <a:xfrm>
              <a:off x="1676400" y="3503428"/>
              <a:ext cx="1447800" cy="838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a:t>Memory</a:t>
              </a:r>
            </a:p>
          </p:txBody>
        </p:sp>
        <p:sp>
          <p:nvSpPr>
            <p:cNvPr id="12" name="Rectangle 7">
              <a:extLst>
                <a:ext uri="{FF2B5EF4-FFF2-40B4-BE49-F238E27FC236}">
                  <a16:creationId xmlns:a16="http://schemas.microsoft.com/office/drawing/2014/main" id="{6C0A6CB7-82F7-0145-8148-50126DBEBC0A}"/>
                </a:ext>
              </a:extLst>
            </p:cNvPr>
            <p:cNvSpPr>
              <a:spLocks noChangeArrowheads="1"/>
            </p:cNvSpPr>
            <p:nvPr/>
          </p:nvSpPr>
          <p:spPr bwMode="auto">
            <a:xfrm>
              <a:off x="2438400" y="2667000"/>
              <a:ext cx="1447800" cy="60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dirty="0"/>
                <a:t>CPU</a:t>
              </a:r>
            </a:p>
          </p:txBody>
        </p:sp>
        <p:sp>
          <p:nvSpPr>
            <p:cNvPr id="14" name="Rectangle 7">
              <a:extLst>
                <a:ext uri="{FF2B5EF4-FFF2-40B4-BE49-F238E27FC236}">
                  <a16:creationId xmlns:a16="http://schemas.microsoft.com/office/drawing/2014/main" id="{D9CBA55F-5505-074D-A6D6-415D1922F6DA}"/>
                </a:ext>
              </a:extLst>
            </p:cNvPr>
            <p:cNvSpPr>
              <a:spLocks noChangeArrowheads="1"/>
            </p:cNvSpPr>
            <p:nvPr/>
          </p:nvSpPr>
          <p:spPr bwMode="auto">
            <a:xfrm>
              <a:off x="838200" y="2668772"/>
              <a:ext cx="1447800" cy="60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a:t>GPU</a:t>
              </a:r>
            </a:p>
          </p:txBody>
        </p:sp>
        <p:sp>
          <p:nvSpPr>
            <p:cNvPr id="8" name="AutoShape 6">
              <a:extLst>
                <a:ext uri="{FF2B5EF4-FFF2-40B4-BE49-F238E27FC236}">
                  <a16:creationId xmlns:a16="http://schemas.microsoft.com/office/drawing/2014/main" id="{1F638684-EB36-CA4A-BB6B-3723996E29DC}"/>
                </a:ext>
              </a:extLst>
            </p:cNvPr>
            <p:cNvSpPr>
              <a:spLocks noChangeArrowheads="1"/>
            </p:cNvSpPr>
            <p:nvPr/>
          </p:nvSpPr>
          <p:spPr bwMode="auto">
            <a:xfrm>
              <a:off x="1638300" y="4724400"/>
              <a:ext cx="1524000" cy="9144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2000" b="1"/>
                <a:t>Disk</a:t>
              </a:r>
            </a:p>
          </p:txBody>
        </p:sp>
        <p:sp>
          <p:nvSpPr>
            <p:cNvPr id="9" name="Rectangle 8">
              <a:extLst>
                <a:ext uri="{FF2B5EF4-FFF2-40B4-BE49-F238E27FC236}">
                  <a16:creationId xmlns:a16="http://schemas.microsoft.com/office/drawing/2014/main" id="{83469522-F337-0F4B-8ADB-DBBB928897AD}"/>
                </a:ext>
              </a:extLst>
            </p:cNvPr>
            <p:cNvSpPr>
              <a:spLocks noChangeArrowheads="1"/>
            </p:cNvSpPr>
            <p:nvPr/>
          </p:nvSpPr>
          <p:spPr bwMode="auto">
            <a:xfrm>
              <a:off x="533400" y="2438400"/>
              <a:ext cx="3657600" cy="34290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b="1"/>
            </a:p>
          </p:txBody>
        </p:sp>
      </p:grpSp>
      <p:sp>
        <p:nvSpPr>
          <p:cNvPr id="10" name="Text Box 10">
            <a:extLst>
              <a:ext uri="{FF2B5EF4-FFF2-40B4-BE49-F238E27FC236}">
                <a16:creationId xmlns:a16="http://schemas.microsoft.com/office/drawing/2014/main" id="{058B2BDD-E5DF-044E-976D-33CF79A49D7A}"/>
              </a:ext>
            </a:extLst>
          </p:cNvPr>
          <p:cNvSpPr txBox="1">
            <a:spLocks noChangeArrowheads="1"/>
          </p:cNvSpPr>
          <p:nvPr/>
        </p:nvSpPr>
        <p:spPr bwMode="auto">
          <a:xfrm>
            <a:off x="4455042" y="3922528"/>
            <a:ext cx="468895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dirty="0">
                <a:solidFill>
                  <a:schemeClr val="accent2"/>
                </a:solidFill>
              </a:rPr>
              <a:t>“Classical” Data Mining algorithm</a:t>
            </a:r>
          </a:p>
        </p:txBody>
      </p:sp>
      <p:sp>
        <p:nvSpPr>
          <p:cNvPr id="13" name="TextBox 12">
            <a:extLst>
              <a:ext uri="{FF2B5EF4-FFF2-40B4-BE49-F238E27FC236}">
                <a16:creationId xmlns:a16="http://schemas.microsoft.com/office/drawing/2014/main" id="{3067AE66-DCA9-E64C-825B-52B7FFBFC2EA}"/>
              </a:ext>
            </a:extLst>
          </p:cNvPr>
          <p:cNvSpPr txBox="1"/>
          <p:nvPr/>
        </p:nvSpPr>
        <p:spPr>
          <a:xfrm>
            <a:off x="5191347" y="5636567"/>
            <a:ext cx="2558902" cy="461665"/>
          </a:xfrm>
          <a:prstGeom prst="rect">
            <a:avLst/>
          </a:prstGeom>
          <a:noFill/>
        </p:spPr>
        <p:txBody>
          <a:bodyPr wrap="square" rtlCol="0">
            <a:spAutoFit/>
          </a:bodyPr>
          <a:lstStyle/>
          <a:p>
            <a:r>
              <a:rPr lang="en-US" b="1" dirty="0"/>
              <a:t>Not sufficient !</a:t>
            </a:r>
          </a:p>
        </p:txBody>
      </p:sp>
      <p:sp>
        <p:nvSpPr>
          <p:cNvPr id="3" name="Slide Number Placeholder 2">
            <a:extLst>
              <a:ext uri="{FF2B5EF4-FFF2-40B4-BE49-F238E27FC236}">
                <a16:creationId xmlns:a16="http://schemas.microsoft.com/office/drawing/2014/main" id="{E253A776-BB47-9C43-AE20-C202F9A205DB}"/>
              </a:ext>
            </a:extLst>
          </p:cNvPr>
          <p:cNvSpPr>
            <a:spLocks noGrp="1"/>
          </p:cNvSpPr>
          <p:nvPr>
            <p:ph type="sldNum" sz="quarter" idx="12"/>
          </p:nvPr>
        </p:nvSpPr>
        <p:spPr/>
        <p:txBody>
          <a:bodyPr/>
          <a:lstStyle/>
          <a:p>
            <a:pPr>
              <a:defRPr/>
            </a:pPr>
            <a:fld id="{29BF1C62-8831-3249-A433-009753E34508}" type="slidenum">
              <a:rPr lang="en-US" smtClean="0"/>
              <a:pPr>
                <a:defRPr/>
              </a:pPr>
              <a:t>5</a:t>
            </a:fld>
            <a:endParaRPr lang="en-US"/>
          </a:p>
        </p:txBody>
      </p:sp>
    </p:spTree>
    <p:extLst>
      <p:ext uri="{BB962C8B-B14F-4D97-AF65-F5344CB8AC3E}">
        <p14:creationId xmlns:p14="http://schemas.microsoft.com/office/powerpoint/2010/main" val="23239164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300DA776-7668-ED4B-907A-0DD9565C4BBE}"/>
              </a:ext>
            </a:extLst>
          </p:cNvPr>
          <p:cNvSpPr/>
          <p:nvPr/>
        </p:nvSpPr>
        <p:spPr>
          <a:xfrm>
            <a:off x="228600" y="3124199"/>
            <a:ext cx="1710690" cy="2971901"/>
          </a:xfrm>
          <a:custGeom>
            <a:avLst/>
            <a:gdLst/>
            <a:ahLst/>
            <a:cxnLst/>
            <a:rect l="l" t="t" r="r" b="b"/>
            <a:pathLst>
              <a:path w="1600200" h="2627629">
                <a:moveTo>
                  <a:pt x="0" y="0"/>
                </a:moveTo>
                <a:lnTo>
                  <a:pt x="1600200" y="0"/>
                </a:lnTo>
                <a:lnTo>
                  <a:pt x="1600200" y="2627528"/>
                </a:lnTo>
                <a:lnTo>
                  <a:pt x="0" y="2627528"/>
                </a:lnTo>
                <a:lnTo>
                  <a:pt x="0" y="0"/>
                </a:lnTo>
                <a:close/>
              </a:path>
            </a:pathLst>
          </a:custGeom>
          <a:ln w="48006">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C32C89FA-567A-0C4C-B6B0-B2D32410ABF7}"/>
              </a:ext>
            </a:extLst>
          </p:cNvPr>
          <p:cNvSpPr txBox="1"/>
          <p:nvPr/>
        </p:nvSpPr>
        <p:spPr>
          <a:xfrm>
            <a:off x="322738" y="3236696"/>
            <a:ext cx="1522413" cy="2746906"/>
          </a:xfrm>
          <a:prstGeom prst="rect">
            <a:avLst/>
          </a:prstGeom>
        </p:spPr>
        <p:txBody>
          <a:bodyPr vert="horz" wrap="square" lIns="0" tIns="0" rIns="0" bIns="0" rtlCol="0">
            <a:spAutoFit/>
          </a:bodyPr>
          <a:lstStyle/>
          <a:p>
            <a:pPr marL="12700" marR="5080">
              <a:lnSpc>
                <a:spcPct val="100000"/>
              </a:lnSpc>
            </a:pPr>
            <a:r>
              <a:rPr sz="1050" spc="-5" dirty="0">
                <a:latin typeface="+mn-lt"/>
                <a:cs typeface="Arial Narrow"/>
              </a:rPr>
              <a:t>T</a:t>
            </a:r>
            <a:r>
              <a:rPr sz="1050" dirty="0">
                <a:latin typeface="+mn-lt"/>
                <a:cs typeface="Arial Narrow"/>
              </a:rPr>
              <a:t>he</a:t>
            </a:r>
            <a:r>
              <a:rPr sz="1050" spc="60" dirty="0">
                <a:latin typeface="+mn-lt"/>
                <a:cs typeface="Arial Narrow"/>
              </a:rPr>
              <a:t> </a:t>
            </a:r>
            <a:r>
              <a:rPr sz="1050" dirty="0">
                <a:latin typeface="+mn-lt"/>
                <a:cs typeface="Arial Narrow"/>
              </a:rPr>
              <a:t>c</a:t>
            </a:r>
            <a:r>
              <a:rPr sz="1050" spc="10" dirty="0">
                <a:latin typeface="+mn-lt"/>
                <a:cs typeface="Arial Narrow"/>
              </a:rPr>
              <a:t>r</a:t>
            </a:r>
            <a:r>
              <a:rPr sz="1050" dirty="0">
                <a:latin typeface="+mn-lt"/>
                <a:cs typeface="Arial Narrow"/>
              </a:rPr>
              <a:t>ew</a:t>
            </a:r>
            <a:r>
              <a:rPr lang="en-US" sz="1050" dirty="0">
                <a:latin typeface="+mn-lt"/>
                <a:cs typeface="Arial Narrow"/>
              </a:rPr>
              <a:t> </a:t>
            </a:r>
            <a:r>
              <a:rPr sz="1050" dirty="0">
                <a:latin typeface="+mn-lt"/>
                <a:cs typeface="Arial Narrow"/>
              </a:rPr>
              <a:t>of</a:t>
            </a:r>
            <a:r>
              <a:rPr lang="en-US" sz="1050" dirty="0">
                <a:latin typeface="+mn-lt"/>
                <a:cs typeface="Arial Narrow"/>
              </a:rPr>
              <a:t> </a:t>
            </a:r>
            <a:r>
              <a:rPr sz="1050" spc="-15" dirty="0">
                <a:latin typeface="+mn-lt"/>
                <a:cs typeface="Arial Narrow"/>
              </a:rPr>
              <a:t>t</a:t>
            </a:r>
            <a:r>
              <a:rPr sz="1050" dirty="0">
                <a:latin typeface="+mn-lt"/>
                <a:cs typeface="Arial Narrow"/>
              </a:rPr>
              <a:t>he space</a:t>
            </a:r>
            <a:r>
              <a:rPr lang="en-US" sz="1050" dirty="0">
                <a:latin typeface="+mn-lt"/>
                <a:cs typeface="Arial Narrow"/>
              </a:rPr>
              <a:t> </a:t>
            </a:r>
            <a:r>
              <a:rPr sz="1050" dirty="0">
                <a:latin typeface="+mn-lt"/>
                <a:cs typeface="Arial Narrow"/>
              </a:rPr>
              <a:t>shu</a:t>
            </a:r>
            <a:r>
              <a:rPr sz="1050" spc="-15" dirty="0">
                <a:latin typeface="+mn-lt"/>
                <a:cs typeface="Arial Narrow"/>
              </a:rPr>
              <a:t>tt</a:t>
            </a:r>
            <a:r>
              <a:rPr sz="1050" spc="-10" dirty="0">
                <a:latin typeface="+mn-lt"/>
                <a:cs typeface="Arial Narrow"/>
              </a:rPr>
              <a:t>l</a:t>
            </a:r>
            <a:r>
              <a:rPr sz="1050" dirty="0">
                <a:latin typeface="+mn-lt"/>
                <a:cs typeface="Arial Narrow"/>
              </a:rPr>
              <a:t>e </a:t>
            </a:r>
            <a:r>
              <a:rPr sz="1050" spc="-5" dirty="0">
                <a:latin typeface="+mn-lt"/>
                <a:cs typeface="Arial Narrow"/>
              </a:rPr>
              <a:t>E</a:t>
            </a:r>
            <a:r>
              <a:rPr sz="1050" dirty="0">
                <a:latin typeface="+mn-lt"/>
                <a:cs typeface="Arial Narrow"/>
              </a:rPr>
              <a:t>ndeavor</a:t>
            </a:r>
            <a:r>
              <a:rPr lang="en-US" sz="1050" dirty="0">
                <a:latin typeface="+mn-lt"/>
                <a:cs typeface="Arial Narrow"/>
              </a:rPr>
              <a:t> </a:t>
            </a:r>
            <a:r>
              <a:rPr sz="1050" spc="10" dirty="0">
                <a:latin typeface="+mn-lt"/>
                <a:cs typeface="Arial Narrow"/>
              </a:rPr>
              <a:t>r</a:t>
            </a:r>
            <a:r>
              <a:rPr sz="1050" spc="-25" dirty="0">
                <a:latin typeface="+mn-lt"/>
                <a:cs typeface="Arial Narrow"/>
              </a:rPr>
              <a:t>e</a:t>
            </a:r>
            <a:r>
              <a:rPr sz="1050" dirty="0">
                <a:latin typeface="+mn-lt"/>
                <a:cs typeface="Arial Narrow"/>
              </a:rPr>
              <a:t>cen</a:t>
            </a:r>
            <a:r>
              <a:rPr sz="1050" spc="-15" dirty="0">
                <a:latin typeface="+mn-lt"/>
                <a:cs typeface="Arial Narrow"/>
              </a:rPr>
              <a:t>t</a:t>
            </a:r>
            <a:r>
              <a:rPr sz="1050" spc="-10" dirty="0">
                <a:latin typeface="+mn-lt"/>
                <a:cs typeface="Arial Narrow"/>
              </a:rPr>
              <a:t>l</a:t>
            </a:r>
            <a:r>
              <a:rPr sz="1050" dirty="0">
                <a:latin typeface="+mn-lt"/>
                <a:cs typeface="Arial Narrow"/>
              </a:rPr>
              <a:t>y </a:t>
            </a:r>
            <a:r>
              <a:rPr sz="1050" spc="10" dirty="0">
                <a:latin typeface="+mn-lt"/>
                <a:cs typeface="Arial Narrow"/>
              </a:rPr>
              <a:t>r</a:t>
            </a:r>
            <a:r>
              <a:rPr sz="1050" dirty="0">
                <a:latin typeface="+mn-lt"/>
                <a:cs typeface="Arial Narrow"/>
              </a:rPr>
              <a:t>e</a:t>
            </a:r>
            <a:r>
              <a:rPr sz="1050" spc="-15" dirty="0">
                <a:latin typeface="+mn-lt"/>
                <a:cs typeface="Arial Narrow"/>
              </a:rPr>
              <a:t>t</a:t>
            </a:r>
            <a:r>
              <a:rPr sz="1050" dirty="0">
                <a:latin typeface="+mn-lt"/>
                <a:cs typeface="Arial Narrow"/>
              </a:rPr>
              <a:t>u</a:t>
            </a:r>
            <a:r>
              <a:rPr sz="1050" spc="10" dirty="0">
                <a:latin typeface="+mn-lt"/>
                <a:cs typeface="Arial Narrow"/>
              </a:rPr>
              <a:t>r</a:t>
            </a:r>
            <a:r>
              <a:rPr sz="1050" dirty="0">
                <a:latin typeface="+mn-lt"/>
                <a:cs typeface="Arial Narrow"/>
              </a:rPr>
              <a:t>ned</a:t>
            </a:r>
            <a:r>
              <a:rPr lang="en-US" sz="1050" dirty="0">
                <a:latin typeface="+mn-lt"/>
                <a:cs typeface="Arial Narrow"/>
              </a:rPr>
              <a:t> </a:t>
            </a:r>
            <a:r>
              <a:rPr sz="1050" spc="-15" dirty="0">
                <a:latin typeface="+mn-lt"/>
                <a:cs typeface="Arial Narrow"/>
              </a:rPr>
              <a:t>t</a:t>
            </a:r>
            <a:r>
              <a:rPr sz="1050" dirty="0">
                <a:latin typeface="+mn-lt"/>
                <a:cs typeface="Arial Narrow"/>
              </a:rPr>
              <a:t>o</a:t>
            </a:r>
            <a:r>
              <a:rPr sz="1050" spc="40" dirty="0">
                <a:latin typeface="+mn-lt"/>
                <a:cs typeface="Arial Narrow"/>
              </a:rPr>
              <a:t> </a:t>
            </a:r>
            <a:r>
              <a:rPr sz="1050" spc="-5" dirty="0">
                <a:latin typeface="+mn-lt"/>
                <a:cs typeface="Arial Narrow"/>
              </a:rPr>
              <a:t>E</a:t>
            </a:r>
            <a:r>
              <a:rPr sz="1050" dirty="0">
                <a:latin typeface="+mn-lt"/>
                <a:cs typeface="Arial Narrow"/>
              </a:rPr>
              <a:t>a</a:t>
            </a:r>
            <a:r>
              <a:rPr sz="1050" spc="10" dirty="0">
                <a:latin typeface="+mn-lt"/>
                <a:cs typeface="Arial Narrow"/>
              </a:rPr>
              <a:t>r</a:t>
            </a:r>
            <a:r>
              <a:rPr sz="1050" spc="-15" dirty="0">
                <a:latin typeface="+mn-lt"/>
                <a:cs typeface="Arial Narrow"/>
              </a:rPr>
              <a:t>t</a:t>
            </a:r>
            <a:r>
              <a:rPr sz="1050" dirty="0">
                <a:latin typeface="+mn-lt"/>
                <a:cs typeface="Arial Narrow"/>
              </a:rPr>
              <a:t>h as</a:t>
            </a:r>
            <a:r>
              <a:rPr lang="en-US" sz="1050" dirty="0">
                <a:latin typeface="+mn-lt"/>
                <a:cs typeface="Arial Narrow"/>
              </a:rPr>
              <a:t> </a:t>
            </a:r>
            <a:r>
              <a:rPr sz="1050" dirty="0">
                <a:latin typeface="+mn-lt"/>
                <a:cs typeface="Arial Narrow"/>
              </a:rPr>
              <a:t>a</a:t>
            </a:r>
            <a:r>
              <a:rPr sz="1050" spc="-10" dirty="0">
                <a:latin typeface="+mn-lt"/>
                <a:cs typeface="Arial Narrow"/>
              </a:rPr>
              <a:t>m</a:t>
            </a:r>
            <a:r>
              <a:rPr sz="1050" dirty="0">
                <a:latin typeface="+mn-lt"/>
                <a:cs typeface="Arial Narrow"/>
              </a:rPr>
              <a:t>bassad</a:t>
            </a:r>
            <a:r>
              <a:rPr sz="1050" spc="-25" dirty="0">
                <a:latin typeface="+mn-lt"/>
                <a:cs typeface="Arial Narrow"/>
              </a:rPr>
              <a:t>o</a:t>
            </a:r>
            <a:r>
              <a:rPr sz="1050" spc="10" dirty="0">
                <a:latin typeface="+mn-lt"/>
                <a:cs typeface="Arial Narrow"/>
              </a:rPr>
              <a:t>r</a:t>
            </a:r>
            <a:r>
              <a:rPr sz="1050" dirty="0">
                <a:latin typeface="+mn-lt"/>
                <a:cs typeface="Arial Narrow"/>
              </a:rPr>
              <a:t>s,</a:t>
            </a:r>
            <a:r>
              <a:rPr lang="en-US" sz="1050" spc="-25" dirty="0">
                <a:latin typeface="+mn-lt"/>
                <a:cs typeface="Arial Narrow"/>
              </a:rPr>
              <a:t> </a:t>
            </a:r>
            <a:r>
              <a:rPr sz="1050" dirty="0">
                <a:latin typeface="+mn-lt"/>
                <a:cs typeface="Arial Narrow"/>
              </a:rPr>
              <a:t>ha</a:t>
            </a:r>
            <a:r>
              <a:rPr sz="1050" spc="10" dirty="0">
                <a:latin typeface="+mn-lt"/>
                <a:cs typeface="Arial Narrow"/>
              </a:rPr>
              <a:t>r</a:t>
            </a:r>
            <a:r>
              <a:rPr sz="1050" dirty="0">
                <a:latin typeface="+mn-lt"/>
                <a:cs typeface="Arial Narrow"/>
              </a:rPr>
              <a:t>b</a:t>
            </a:r>
            <a:r>
              <a:rPr sz="1050" spc="-10" dirty="0">
                <a:latin typeface="+mn-lt"/>
                <a:cs typeface="Arial Narrow"/>
              </a:rPr>
              <a:t>i</a:t>
            </a:r>
            <a:r>
              <a:rPr sz="1050" dirty="0">
                <a:latin typeface="+mn-lt"/>
                <a:cs typeface="Arial Narrow"/>
              </a:rPr>
              <a:t>ng</a:t>
            </a:r>
            <a:r>
              <a:rPr sz="1050" spc="-25" dirty="0">
                <a:latin typeface="+mn-lt"/>
                <a:cs typeface="Arial Narrow"/>
              </a:rPr>
              <a:t>e</a:t>
            </a:r>
            <a:r>
              <a:rPr sz="1050" spc="10" dirty="0">
                <a:latin typeface="+mn-lt"/>
                <a:cs typeface="Arial Narrow"/>
              </a:rPr>
              <a:t>r</a:t>
            </a:r>
            <a:r>
              <a:rPr sz="1050" dirty="0">
                <a:latin typeface="+mn-lt"/>
                <a:cs typeface="Arial Narrow"/>
              </a:rPr>
              <a:t>s</a:t>
            </a:r>
            <a:r>
              <a:rPr lang="en-US" sz="1050" spc="-10" dirty="0">
                <a:latin typeface="+mn-lt"/>
                <a:cs typeface="Arial Narrow"/>
              </a:rPr>
              <a:t> </a:t>
            </a:r>
            <a:r>
              <a:rPr sz="1050" dirty="0">
                <a:latin typeface="+mn-lt"/>
                <a:cs typeface="Arial Narrow"/>
              </a:rPr>
              <a:t>of</a:t>
            </a:r>
            <a:r>
              <a:rPr lang="en-US" sz="1050" dirty="0">
                <a:latin typeface="+mn-lt"/>
                <a:cs typeface="Arial Narrow"/>
              </a:rPr>
              <a:t> </a:t>
            </a:r>
            <a:r>
              <a:rPr sz="1050" dirty="0">
                <a:latin typeface="+mn-lt"/>
                <a:cs typeface="Arial Narrow"/>
              </a:rPr>
              <a:t>a</a:t>
            </a:r>
            <a:r>
              <a:rPr lang="en-US" sz="1050" dirty="0">
                <a:latin typeface="+mn-lt"/>
                <a:cs typeface="Arial Narrow"/>
              </a:rPr>
              <a:t> </a:t>
            </a:r>
            <a:r>
              <a:rPr sz="1050" dirty="0">
                <a:latin typeface="+mn-lt"/>
                <a:cs typeface="Arial Narrow"/>
              </a:rPr>
              <a:t>new e</a:t>
            </a:r>
            <a:r>
              <a:rPr sz="1050" spc="10" dirty="0">
                <a:latin typeface="+mn-lt"/>
                <a:cs typeface="Arial Narrow"/>
              </a:rPr>
              <a:t>r</a:t>
            </a:r>
            <a:r>
              <a:rPr sz="1050" dirty="0">
                <a:latin typeface="+mn-lt"/>
                <a:cs typeface="Arial Narrow"/>
              </a:rPr>
              <a:t>a of space</a:t>
            </a:r>
            <a:r>
              <a:rPr lang="en-US" sz="1050" dirty="0">
                <a:latin typeface="+mn-lt"/>
                <a:cs typeface="Arial Narrow"/>
              </a:rPr>
              <a:t> </a:t>
            </a:r>
            <a:r>
              <a:rPr sz="1050" dirty="0">
                <a:latin typeface="+mn-lt"/>
                <a:cs typeface="Arial Narrow"/>
              </a:rPr>
              <a:t>exp</a:t>
            </a:r>
            <a:r>
              <a:rPr sz="1050" spc="-10" dirty="0">
                <a:latin typeface="+mn-lt"/>
                <a:cs typeface="Arial Narrow"/>
              </a:rPr>
              <a:t>l</a:t>
            </a:r>
            <a:r>
              <a:rPr sz="1050" dirty="0">
                <a:latin typeface="+mn-lt"/>
                <a:cs typeface="Arial Narrow"/>
              </a:rPr>
              <a:t>o</a:t>
            </a:r>
            <a:r>
              <a:rPr sz="1050" spc="10" dirty="0">
                <a:latin typeface="+mn-lt"/>
                <a:cs typeface="Arial Narrow"/>
              </a:rPr>
              <a:t>r</a:t>
            </a:r>
            <a:r>
              <a:rPr sz="1050" dirty="0">
                <a:latin typeface="+mn-lt"/>
                <a:cs typeface="Arial Narrow"/>
              </a:rPr>
              <a:t>a</a:t>
            </a:r>
            <a:r>
              <a:rPr sz="1050" spc="-15" dirty="0">
                <a:latin typeface="+mn-lt"/>
                <a:cs typeface="Arial Narrow"/>
              </a:rPr>
              <a:t>t</a:t>
            </a:r>
            <a:r>
              <a:rPr sz="1050" spc="-10" dirty="0">
                <a:latin typeface="+mn-lt"/>
                <a:cs typeface="Arial Narrow"/>
              </a:rPr>
              <a:t>i</a:t>
            </a:r>
            <a:r>
              <a:rPr sz="1050" dirty="0">
                <a:latin typeface="+mn-lt"/>
                <a:cs typeface="Arial Narrow"/>
              </a:rPr>
              <a:t>on</a:t>
            </a:r>
            <a:r>
              <a:rPr lang="en-US" sz="1050" dirty="0">
                <a:latin typeface="+mn-lt"/>
                <a:cs typeface="Arial Narrow"/>
              </a:rPr>
              <a:t>. </a:t>
            </a:r>
            <a:r>
              <a:rPr sz="1050" spc="-5" dirty="0">
                <a:latin typeface="+mn-lt"/>
                <a:cs typeface="Arial Narrow"/>
              </a:rPr>
              <a:t>S</a:t>
            </a:r>
            <a:r>
              <a:rPr sz="1050" dirty="0">
                <a:latin typeface="+mn-lt"/>
                <a:cs typeface="Arial Narrow"/>
              </a:rPr>
              <a:t>c</a:t>
            </a:r>
            <a:r>
              <a:rPr sz="1050" spc="-10" dirty="0">
                <a:latin typeface="+mn-lt"/>
                <a:cs typeface="Arial Narrow"/>
              </a:rPr>
              <a:t>i</a:t>
            </a:r>
            <a:r>
              <a:rPr sz="1050" dirty="0">
                <a:latin typeface="+mn-lt"/>
                <a:cs typeface="Arial Narrow"/>
              </a:rPr>
              <a:t>en</a:t>
            </a:r>
            <a:r>
              <a:rPr sz="1050" spc="-15" dirty="0">
                <a:latin typeface="+mn-lt"/>
                <a:cs typeface="Arial Narrow"/>
              </a:rPr>
              <a:t>t</a:t>
            </a:r>
            <a:r>
              <a:rPr sz="1050" spc="-10" dirty="0">
                <a:latin typeface="+mn-lt"/>
                <a:cs typeface="Arial Narrow"/>
              </a:rPr>
              <a:t>i</a:t>
            </a:r>
            <a:r>
              <a:rPr sz="1050" dirty="0">
                <a:latin typeface="+mn-lt"/>
                <a:cs typeface="Arial Narrow"/>
              </a:rPr>
              <a:t>s</a:t>
            </a:r>
            <a:r>
              <a:rPr sz="1050" spc="-15" dirty="0">
                <a:latin typeface="+mn-lt"/>
                <a:cs typeface="Arial Narrow"/>
              </a:rPr>
              <a:t>t</a:t>
            </a:r>
            <a:r>
              <a:rPr sz="1050" dirty="0">
                <a:latin typeface="+mn-lt"/>
                <a:cs typeface="Arial Narrow"/>
              </a:rPr>
              <a:t>s</a:t>
            </a:r>
            <a:r>
              <a:rPr sz="1050" spc="-65" dirty="0">
                <a:latin typeface="+mn-lt"/>
                <a:cs typeface="Arial Narrow"/>
              </a:rPr>
              <a:t> </a:t>
            </a:r>
            <a:r>
              <a:rPr sz="1050" spc="20" dirty="0">
                <a:latin typeface="+mn-lt"/>
                <a:cs typeface="Arial Narrow"/>
              </a:rPr>
              <a:t>at</a:t>
            </a:r>
            <a:r>
              <a:rPr lang="en-US" sz="1050" spc="20" dirty="0">
                <a:latin typeface="+mn-lt"/>
                <a:cs typeface="Arial Narrow"/>
              </a:rPr>
              <a:t> </a:t>
            </a:r>
            <a:r>
              <a:rPr lang="en-US" sz="1050" spc="-10" dirty="0">
                <a:latin typeface="+mn-lt"/>
                <a:cs typeface="Arial Narrow"/>
              </a:rPr>
              <a:t>N</a:t>
            </a:r>
            <a:r>
              <a:rPr lang="en-US" sz="1050" spc="-5" dirty="0">
                <a:latin typeface="+mn-lt"/>
                <a:cs typeface="Arial Narrow"/>
              </a:rPr>
              <a:t>AS</a:t>
            </a:r>
            <a:r>
              <a:rPr lang="en-US" sz="1050" dirty="0">
                <a:latin typeface="+mn-lt"/>
                <a:cs typeface="Arial Narrow"/>
              </a:rPr>
              <a:t>A</a:t>
            </a:r>
            <a:r>
              <a:rPr lang="en-US" sz="1050" spc="-5" dirty="0">
                <a:latin typeface="+mn-lt"/>
                <a:cs typeface="Arial Narrow"/>
              </a:rPr>
              <a:t> </a:t>
            </a:r>
            <a:r>
              <a:rPr lang="en-US" sz="1050" dirty="0">
                <a:latin typeface="+mn-lt"/>
                <a:cs typeface="Arial Narrow"/>
              </a:rPr>
              <a:t>a</a:t>
            </a:r>
            <a:r>
              <a:rPr lang="en-US" sz="1050" spc="10" dirty="0">
                <a:latin typeface="+mn-lt"/>
                <a:cs typeface="Arial Narrow"/>
              </a:rPr>
              <a:t>r</a:t>
            </a:r>
            <a:r>
              <a:rPr lang="en-US" sz="1050" dirty="0">
                <a:latin typeface="+mn-lt"/>
                <a:cs typeface="Arial Narrow"/>
              </a:rPr>
              <a:t>e  say</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a:t>
            </a:r>
            <a:r>
              <a:rPr lang="en-US" sz="1050" dirty="0">
                <a:latin typeface="+mn-lt"/>
                <a:cs typeface="Arial Narrow"/>
              </a:rPr>
              <a:t>hat </a:t>
            </a:r>
            <a:r>
              <a:rPr lang="en-US" sz="1050" spc="-15" dirty="0">
                <a:latin typeface="+mn-lt"/>
                <a:cs typeface="Arial Narrow"/>
              </a:rPr>
              <a:t>t</a:t>
            </a:r>
            <a:r>
              <a:rPr lang="en-US" sz="1050" dirty="0">
                <a:latin typeface="+mn-lt"/>
                <a:cs typeface="Arial Narrow"/>
              </a:rPr>
              <a:t>he </a:t>
            </a:r>
            <a:r>
              <a:rPr lang="en-US" sz="1050" spc="10" dirty="0">
                <a:latin typeface="+mn-lt"/>
                <a:cs typeface="Arial Narrow"/>
              </a:rPr>
              <a:t>r</a:t>
            </a:r>
            <a:r>
              <a:rPr lang="en-US" sz="1050" dirty="0">
                <a:latin typeface="+mn-lt"/>
                <a:cs typeface="Arial Narrow"/>
              </a:rPr>
              <a:t>ecent asse</a:t>
            </a:r>
            <a:r>
              <a:rPr lang="en-US" sz="1050" spc="-10" dirty="0">
                <a:latin typeface="+mn-lt"/>
                <a:cs typeface="Arial Narrow"/>
              </a:rPr>
              <a:t>m</a:t>
            </a:r>
            <a:r>
              <a:rPr lang="en-US" sz="1050" dirty="0">
                <a:latin typeface="+mn-lt"/>
                <a:cs typeface="Arial Narrow"/>
              </a:rPr>
              <a:t>b</a:t>
            </a:r>
            <a:r>
              <a:rPr lang="en-US" sz="1050" spc="-10" dirty="0">
                <a:latin typeface="+mn-lt"/>
                <a:cs typeface="Arial Narrow"/>
              </a:rPr>
              <a:t>l</a:t>
            </a:r>
            <a:r>
              <a:rPr lang="en-US" sz="1050" dirty="0">
                <a:latin typeface="+mn-lt"/>
                <a:cs typeface="Arial Narrow"/>
              </a:rPr>
              <a:t>y of </a:t>
            </a:r>
            <a:r>
              <a:rPr lang="en-US" sz="1050" spc="-15" dirty="0">
                <a:latin typeface="+mn-lt"/>
                <a:cs typeface="Arial Narrow"/>
              </a:rPr>
              <a:t>t</a:t>
            </a:r>
            <a:r>
              <a:rPr lang="en-US" sz="1050" dirty="0">
                <a:latin typeface="+mn-lt"/>
                <a:cs typeface="Arial Narrow"/>
              </a:rPr>
              <a:t>he </a:t>
            </a:r>
            <a:r>
              <a:rPr lang="en-US" sz="1050" spc="-10" dirty="0" err="1">
                <a:latin typeface="+mn-lt"/>
                <a:cs typeface="Arial Narrow"/>
              </a:rPr>
              <a:t>D</a:t>
            </a:r>
            <a:r>
              <a:rPr lang="en-US" sz="1050" dirty="0" err="1">
                <a:latin typeface="+mn-lt"/>
                <a:cs typeface="Arial Narrow"/>
              </a:rPr>
              <a:t>ex</a:t>
            </a:r>
            <a:r>
              <a:rPr lang="en-US" sz="1050" spc="-15" dirty="0" err="1">
                <a:latin typeface="+mn-lt"/>
                <a:cs typeface="Arial Narrow"/>
              </a:rPr>
              <a:t>t</a:t>
            </a:r>
            <a:r>
              <a:rPr lang="en-US" sz="1050" spc="10" dirty="0" err="1">
                <a:latin typeface="+mn-lt"/>
                <a:cs typeface="Arial Narrow"/>
              </a:rPr>
              <a:t>r</a:t>
            </a:r>
            <a:r>
              <a:rPr lang="en-US" sz="1050" dirty="0" err="1">
                <a:latin typeface="+mn-lt"/>
                <a:cs typeface="Arial Narrow"/>
              </a:rPr>
              <a:t>e</a:t>
            </a:r>
            <a:r>
              <a:rPr lang="en-US" sz="1050" spc="-15" dirty="0">
                <a:latin typeface="+mn-lt"/>
                <a:cs typeface="Arial Narrow"/>
              </a:rPr>
              <a:t> </a:t>
            </a:r>
            <a:r>
              <a:rPr lang="en-US" sz="1050" dirty="0">
                <a:latin typeface="+mn-lt"/>
                <a:cs typeface="Arial Narrow"/>
              </a:rPr>
              <a:t>bot</a:t>
            </a:r>
            <a:r>
              <a:rPr lang="en-US" sz="1050" spc="-25" dirty="0">
                <a:latin typeface="+mn-lt"/>
                <a:cs typeface="Arial Narrow"/>
              </a:rPr>
              <a:t> </a:t>
            </a:r>
            <a:r>
              <a:rPr lang="en-US" sz="1050" spc="-10" dirty="0">
                <a:latin typeface="+mn-lt"/>
                <a:cs typeface="Arial Narrow"/>
              </a:rPr>
              <a:t>i</a:t>
            </a:r>
            <a:r>
              <a:rPr lang="en-US" sz="1050" dirty="0">
                <a:latin typeface="+mn-lt"/>
                <a:cs typeface="Arial Narrow"/>
              </a:rPr>
              <a:t>s</a:t>
            </a:r>
            <a:r>
              <a:rPr lang="en-US" sz="1050" spc="-10"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10" dirty="0">
                <a:latin typeface="+mn-lt"/>
                <a:cs typeface="Arial Narrow"/>
              </a:rPr>
              <a:t> </a:t>
            </a:r>
            <a:r>
              <a:rPr lang="en-US" sz="1050" spc="-15" dirty="0">
                <a:latin typeface="+mn-lt"/>
                <a:cs typeface="Arial Narrow"/>
              </a:rPr>
              <a:t>f</a:t>
            </a:r>
            <a:r>
              <a:rPr lang="en-US" sz="1050" spc="-10" dirty="0">
                <a:latin typeface="+mn-lt"/>
                <a:cs typeface="Arial Narrow"/>
              </a:rPr>
              <a:t>i</a:t>
            </a:r>
            <a:r>
              <a:rPr lang="en-US" sz="1050" spc="10" dirty="0">
                <a:latin typeface="+mn-lt"/>
                <a:cs typeface="Arial Narrow"/>
              </a:rPr>
              <a:t>r</a:t>
            </a:r>
            <a:r>
              <a:rPr lang="en-US" sz="1050" dirty="0">
                <a:latin typeface="+mn-lt"/>
                <a:cs typeface="Arial Narrow"/>
              </a:rPr>
              <a:t>st</a:t>
            </a:r>
            <a:r>
              <a:rPr lang="en-US" sz="1050" spc="-25" dirty="0">
                <a:latin typeface="+mn-lt"/>
                <a:cs typeface="Arial Narrow"/>
              </a:rPr>
              <a:t> </a:t>
            </a:r>
            <a:r>
              <a:rPr lang="en-US" sz="1050" dirty="0">
                <a:latin typeface="+mn-lt"/>
                <a:cs typeface="Arial Narrow"/>
              </a:rPr>
              <a:t>s</a:t>
            </a:r>
            <a:r>
              <a:rPr lang="en-US" sz="1050" spc="-15" dirty="0">
                <a:latin typeface="+mn-lt"/>
                <a:cs typeface="Arial Narrow"/>
              </a:rPr>
              <a:t>t</a:t>
            </a:r>
            <a:r>
              <a:rPr lang="en-US" sz="1050" dirty="0">
                <a:latin typeface="+mn-lt"/>
                <a:cs typeface="Arial Narrow"/>
              </a:rPr>
              <a:t>ep</a:t>
            </a:r>
            <a:r>
              <a:rPr lang="en-US" sz="1050" spc="10" dirty="0">
                <a:latin typeface="+mn-lt"/>
                <a:cs typeface="Arial Narrow"/>
              </a:rPr>
              <a:t> </a:t>
            </a:r>
            <a:r>
              <a:rPr lang="en-US" sz="1050" spc="-10" dirty="0">
                <a:latin typeface="+mn-lt"/>
                <a:cs typeface="Arial Narrow"/>
              </a:rPr>
              <a:t>in </a:t>
            </a:r>
            <a:r>
              <a:rPr lang="en-US" sz="1050" dirty="0">
                <a:latin typeface="+mn-lt"/>
                <a:cs typeface="Arial Narrow"/>
              </a:rPr>
              <a:t>a  </a:t>
            </a:r>
            <a:r>
              <a:rPr lang="en-US" sz="1050" spc="85" dirty="0">
                <a:latin typeface="+mn-lt"/>
                <a:cs typeface="Arial Narrow"/>
              </a:rPr>
              <a:t> </a:t>
            </a:r>
            <a:r>
              <a:rPr lang="en-US" sz="1050" spc="-10" dirty="0">
                <a:latin typeface="+mn-lt"/>
                <a:cs typeface="Arial Narrow"/>
              </a:rPr>
              <a:t>l</a:t>
            </a:r>
            <a:r>
              <a:rPr lang="en-US" sz="1050" dirty="0">
                <a:latin typeface="+mn-lt"/>
                <a:cs typeface="Arial Narrow"/>
              </a:rPr>
              <a:t>ong</a:t>
            </a:r>
            <a:r>
              <a:rPr lang="en-US" sz="1050" spc="10" dirty="0">
                <a:latin typeface="+mn-lt"/>
                <a:cs typeface="Arial Narrow"/>
              </a:rPr>
              <a:t>-</a:t>
            </a:r>
            <a:r>
              <a:rPr lang="en-US" sz="1050" spc="-15" dirty="0">
                <a:latin typeface="+mn-lt"/>
                <a:cs typeface="Arial Narrow"/>
              </a:rPr>
              <a:t>t</a:t>
            </a:r>
            <a:r>
              <a:rPr lang="en-US" sz="1050" dirty="0">
                <a:latin typeface="+mn-lt"/>
                <a:cs typeface="Arial Narrow"/>
              </a:rPr>
              <a:t>e</a:t>
            </a:r>
            <a:r>
              <a:rPr lang="en-US" sz="1050" spc="10" dirty="0">
                <a:latin typeface="+mn-lt"/>
                <a:cs typeface="Arial Narrow"/>
              </a:rPr>
              <a:t>r</a:t>
            </a:r>
            <a:r>
              <a:rPr lang="en-US" sz="1050" dirty="0">
                <a:latin typeface="+mn-lt"/>
                <a:cs typeface="Arial Narrow"/>
              </a:rPr>
              <a:t>m space</a:t>
            </a:r>
            <a:r>
              <a:rPr lang="en-US" sz="1050" spc="-15" dirty="0">
                <a:latin typeface="+mn-lt"/>
                <a:cs typeface="Arial Narrow"/>
              </a:rPr>
              <a:t>-</a:t>
            </a:r>
            <a:r>
              <a:rPr lang="en-US" sz="1050" dirty="0">
                <a:latin typeface="+mn-lt"/>
                <a:cs typeface="Arial Narrow"/>
              </a:rPr>
              <a:t>based </a:t>
            </a:r>
            <a:r>
              <a:rPr lang="en-US" sz="1050" spc="-10" dirty="0">
                <a:latin typeface="+mn-lt"/>
                <a:cs typeface="Arial Narrow"/>
              </a:rPr>
              <a:t>m</a:t>
            </a:r>
            <a:r>
              <a:rPr lang="en-US" sz="1050" dirty="0">
                <a:latin typeface="+mn-lt"/>
                <a:cs typeface="Arial Narrow"/>
              </a:rPr>
              <a:t>an</a:t>
            </a:r>
            <a:r>
              <a:rPr lang="en-US" sz="1050" spc="-15" dirty="0">
                <a:latin typeface="+mn-lt"/>
                <a:cs typeface="Arial Narrow"/>
              </a:rPr>
              <a:t>/</a:t>
            </a:r>
            <a:r>
              <a:rPr lang="en-US" sz="1050" spc="-10" dirty="0" err="1">
                <a:latin typeface="+mn-lt"/>
                <a:cs typeface="Arial Narrow"/>
              </a:rPr>
              <a:t>m</a:t>
            </a:r>
            <a:r>
              <a:rPr lang="en-US" sz="1050" dirty="0" err="1">
                <a:latin typeface="+mn-lt"/>
                <a:cs typeface="Arial Narrow"/>
              </a:rPr>
              <a:t>ache</a:t>
            </a:r>
            <a:r>
              <a:rPr lang="en-US" sz="1050" dirty="0">
                <a:latin typeface="+mn-lt"/>
                <a:cs typeface="Arial Narrow"/>
              </a:rPr>
              <a:t> pa</a:t>
            </a:r>
            <a:r>
              <a:rPr lang="en-US" sz="1050" spc="10" dirty="0">
                <a:latin typeface="+mn-lt"/>
                <a:cs typeface="Arial Narrow"/>
              </a:rPr>
              <a:t>r</a:t>
            </a:r>
            <a:r>
              <a:rPr lang="en-US" sz="1050" spc="-15" dirty="0">
                <a:latin typeface="+mn-lt"/>
                <a:cs typeface="Arial Narrow"/>
              </a:rPr>
              <a:t>t</a:t>
            </a:r>
            <a:r>
              <a:rPr lang="en-US" sz="1050" dirty="0">
                <a:latin typeface="+mn-lt"/>
                <a:cs typeface="Arial Narrow"/>
              </a:rPr>
              <a:t>ne</a:t>
            </a:r>
            <a:r>
              <a:rPr lang="en-US" sz="1050" spc="10" dirty="0">
                <a:latin typeface="+mn-lt"/>
                <a:cs typeface="Arial Narrow"/>
              </a:rPr>
              <a:t>r</a:t>
            </a:r>
            <a:r>
              <a:rPr lang="en-US" sz="1050" dirty="0">
                <a:latin typeface="+mn-lt"/>
                <a:cs typeface="Arial Narrow"/>
              </a:rPr>
              <a:t>sh</a:t>
            </a:r>
            <a:r>
              <a:rPr lang="en-US" sz="1050" spc="-10" dirty="0">
                <a:latin typeface="+mn-lt"/>
                <a:cs typeface="Arial Narrow"/>
              </a:rPr>
              <a:t>i</a:t>
            </a:r>
            <a:r>
              <a:rPr lang="en-US" sz="1050" dirty="0">
                <a:latin typeface="+mn-lt"/>
                <a:cs typeface="Arial Narrow"/>
              </a:rPr>
              <a:t>p. </a:t>
            </a:r>
            <a:r>
              <a:rPr lang="en-US" sz="1050" spc="-10" dirty="0">
                <a:latin typeface="+mn-lt"/>
                <a:cs typeface="Arial Narrow"/>
              </a:rPr>
              <a:t>'"</a:t>
            </a:r>
            <a:r>
              <a:rPr lang="en-US" sz="1050" spc="-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w</a:t>
            </a:r>
            <a:r>
              <a:rPr lang="en-US" sz="1050" dirty="0">
                <a:latin typeface="+mn-lt"/>
                <a:cs typeface="Arial Narrow"/>
              </a:rPr>
              <a:t>o</a:t>
            </a:r>
            <a:r>
              <a:rPr lang="en-US" sz="1050" spc="10" dirty="0">
                <a:latin typeface="+mn-lt"/>
                <a:cs typeface="Arial Narrow"/>
              </a:rPr>
              <a:t>r</a:t>
            </a:r>
            <a:r>
              <a:rPr lang="en-US" sz="1050" dirty="0">
                <a:latin typeface="+mn-lt"/>
                <a:cs typeface="Arial Narrow"/>
              </a:rPr>
              <a:t>k</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60" dirty="0">
                <a:latin typeface="+mn-lt"/>
                <a:cs typeface="Arial Narrow"/>
              </a:rPr>
              <a:t> </a:t>
            </a:r>
            <a:r>
              <a:rPr lang="en-US" sz="1050" dirty="0">
                <a:latin typeface="+mn-lt"/>
                <a:cs typeface="Arial Narrow"/>
              </a:rPr>
              <a:t>now</a:t>
            </a:r>
          </a:p>
          <a:p>
            <a:pPr marL="12700">
              <a:lnSpc>
                <a:spcPct val="100000"/>
              </a:lnSpc>
            </a:pPr>
            <a:r>
              <a:rPr lang="en-US" sz="1050" spc="10" dirty="0">
                <a:latin typeface="+mn-lt"/>
                <a:cs typeface="Arial Narrow"/>
              </a:rPr>
              <a:t>-</a:t>
            </a:r>
            <a:r>
              <a:rPr lang="en-US" sz="1050" dirty="0">
                <a:latin typeface="+mn-lt"/>
                <a:cs typeface="Arial Narrow"/>
              </a:rPr>
              <a:t>-</a:t>
            </a:r>
            <a:r>
              <a:rPr lang="en-US" sz="1050" spc="45"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r</a:t>
            </a:r>
            <a:r>
              <a:rPr lang="en-US" sz="1050" dirty="0">
                <a:latin typeface="+mn-lt"/>
                <a:cs typeface="Arial Narrow"/>
              </a:rPr>
              <a:t>obo</a:t>
            </a:r>
            <a:r>
              <a:rPr lang="en-US" sz="1050" spc="-15" dirty="0">
                <a:latin typeface="+mn-lt"/>
                <a:cs typeface="Arial Narrow"/>
              </a:rPr>
              <a:t>t</a:t>
            </a:r>
            <a:r>
              <a:rPr lang="en-US" sz="1050" spc="-10" dirty="0">
                <a:latin typeface="+mn-lt"/>
                <a:cs typeface="Arial Narrow"/>
              </a:rPr>
              <a:t>i</a:t>
            </a:r>
            <a:r>
              <a:rPr lang="en-US" sz="1050" dirty="0">
                <a:latin typeface="+mn-lt"/>
                <a:cs typeface="Arial Narrow"/>
              </a:rPr>
              <a:t>cs</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35" dirty="0">
                <a:latin typeface="+mn-lt"/>
                <a:cs typeface="Arial Narrow"/>
              </a:rPr>
              <a:t> </a:t>
            </a:r>
            <a:r>
              <a:rPr lang="en-US" sz="1050" dirty="0">
                <a:latin typeface="+mn-lt"/>
                <a:cs typeface="Arial Narrow"/>
              </a:rPr>
              <a:t>--</a:t>
            </a:r>
            <a:r>
              <a:rPr lang="en-US" sz="1050" spc="-120" dirty="0">
                <a:latin typeface="+mn-lt"/>
                <a:cs typeface="Arial Narrow"/>
              </a:rPr>
              <a:t> </a:t>
            </a:r>
            <a:r>
              <a:rPr lang="en-US" sz="1050" spc="-10" dirty="0">
                <a:latin typeface="+mn-lt"/>
                <a:cs typeface="Arial Narrow"/>
              </a:rPr>
              <a:t>i</a:t>
            </a:r>
            <a:r>
              <a:rPr lang="en-US" sz="1050" dirty="0">
                <a:latin typeface="+mn-lt"/>
                <a:cs typeface="Arial Narrow"/>
              </a:rPr>
              <a:t>s </a:t>
            </a:r>
            <a:r>
              <a:rPr lang="en-US" sz="1050" spc="-10" dirty="0">
                <a:latin typeface="+mn-lt"/>
                <a:cs typeface="Arial Narrow"/>
              </a:rPr>
              <a:t>w</a:t>
            </a:r>
            <a:r>
              <a:rPr lang="en-US" sz="1050" dirty="0">
                <a:latin typeface="+mn-lt"/>
                <a:cs typeface="Arial Narrow"/>
              </a:rPr>
              <a:t>h</a:t>
            </a:r>
            <a:r>
              <a:rPr lang="en-US" sz="1050" spc="20" dirty="0">
                <a:latin typeface="+mn-lt"/>
                <a:cs typeface="Arial Narrow"/>
              </a:rPr>
              <a:t>a</a:t>
            </a:r>
            <a:r>
              <a:rPr lang="en-US" sz="1050" dirty="0">
                <a:latin typeface="+mn-lt"/>
                <a:cs typeface="Arial Narrow"/>
              </a:rPr>
              <a:t>t </a:t>
            </a:r>
            <a:r>
              <a:rPr lang="en-US" sz="1050" spc="-10" dirty="0">
                <a:latin typeface="+mn-lt"/>
                <a:cs typeface="Arial Narrow"/>
              </a:rPr>
              <a:t>w</a:t>
            </a:r>
            <a:r>
              <a:rPr lang="en-US" sz="1050" spc="2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 go</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to </a:t>
            </a:r>
            <a:r>
              <a:rPr lang="en-US" sz="1050" dirty="0">
                <a:latin typeface="+mn-lt"/>
                <a:cs typeface="Arial Narrow"/>
              </a:rPr>
              <a:t>need</a:t>
            </a:r>
            <a:r>
              <a:rPr lang="en-US" sz="1050" spc="-15" dirty="0">
                <a:latin typeface="+mn-lt"/>
                <a:cs typeface="Arial Narrow"/>
              </a:rPr>
              <a:t> </a:t>
            </a:r>
            <a:r>
              <a:rPr lang="en-US" sz="1050" spc="5" dirty="0">
                <a:latin typeface="+mn-lt"/>
                <a:cs typeface="Arial Narrow"/>
              </a:rPr>
              <a:t>………………</a:t>
            </a:r>
            <a:r>
              <a:rPr lang="en-US" sz="1050" spc="-20" dirty="0">
                <a:latin typeface="+mn-lt"/>
                <a:cs typeface="Arial Narrow"/>
              </a:rPr>
              <a:t>…</a:t>
            </a:r>
            <a:r>
              <a:rPr lang="en-US" sz="1050" spc="5" dirty="0">
                <a:latin typeface="+mn-lt"/>
                <a:cs typeface="Arial Narrow"/>
              </a:rPr>
              <a:t>…</a:t>
            </a:r>
            <a:r>
              <a:rPr lang="en-US" sz="1050" spc="-15" dirty="0">
                <a:latin typeface="+mn-lt"/>
                <a:cs typeface="Arial Narrow"/>
              </a:rPr>
              <a:t>..</a:t>
            </a:r>
            <a:endParaRPr lang="en-US" sz="1050" dirty="0">
              <a:latin typeface="+mn-lt"/>
              <a:cs typeface="Arial Narrow"/>
            </a:endParaRPr>
          </a:p>
        </p:txBody>
      </p:sp>
      <p:sp>
        <p:nvSpPr>
          <p:cNvPr id="10" name="object 8">
            <a:extLst>
              <a:ext uri="{FF2B5EF4-FFF2-40B4-BE49-F238E27FC236}">
                <a16:creationId xmlns:a16="http://schemas.microsoft.com/office/drawing/2014/main" id="{0B2A15ED-D37C-9C41-BE0C-3F8384AB4480}"/>
              </a:ext>
            </a:extLst>
          </p:cNvPr>
          <p:cNvSpPr txBox="1"/>
          <p:nvPr/>
        </p:nvSpPr>
        <p:spPr>
          <a:xfrm>
            <a:off x="289401" y="6166446"/>
            <a:ext cx="1555750" cy="276999"/>
          </a:xfrm>
          <a:prstGeom prst="rect">
            <a:avLst/>
          </a:prstGeom>
        </p:spPr>
        <p:txBody>
          <a:bodyPr vert="horz" wrap="square" lIns="0" tIns="0" rIns="0" bIns="0" rtlCol="0">
            <a:spAutoFit/>
          </a:bodyPr>
          <a:lstStyle/>
          <a:p>
            <a:pPr marL="12700">
              <a:lnSpc>
                <a:spcPct val="100000"/>
              </a:lnSpc>
            </a:pPr>
            <a:r>
              <a:rPr sz="1800" b="1" spc="-5" dirty="0">
                <a:solidFill>
                  <a:srgbClr val="3366FF"/>
                </a:solidFill>
                <a:latin typeface="Arial"/>
                <a:cs typeface="Arial"/>
              </a:rPr>
              <a:t>B</a:t>
            </a:r>
            <a:r>
              <a:rPr sz="1800" b="1" dirty="0">
                <a:solidFill>
                  <a:srgbClr val="3366FF"/>
                </a:solidFill>
                <a:latin typeface="Arial"/>
                <a:cs typeface="Arial"/>
              </a:rPr>
              <a:t>ig</a:t>
            </a:r>
            <a:r>
              <a:rPr sz="1800" b="1" spc="5" dirty="0">
                <a:solidFill>
                  <a:srgbClr val="3366FF"/>
                </a:solidFill>
                <a:latin typeface="Arial"/>
                <a:cs typeface="Arial"/>
              </a:rPr>
              <a:t> </a:t>
            </a:r>
            <a:r>
              <a:rPr sz="1800" b="1" dirty="0">
                <a:solidFill>
                  <a:srgbClr val="3366FF"/>
                </a:solidFill>
                <a:latin typeface="Arial"/>
                <a:cs typeface="Arial"/>
              </a:rPr>
              <a:t>do</a:t>
            </a:r>
            <a:r>
              <a:rPr sz="1800" b="1" spc="5" dirty="0">
                <a:solidFill>
                  <a:srgbClr val="3366FF"/>
                </a:solidFill>
                <a:latin typeface="Arial"/>
                <a:cs typeface="Arial"/>
              </a:rPr>
              <a:t>c</a:t>
            </a:r>
            <a:r>
              <a:rPr sz="1800" b="1" dirty="0">
                <a:solidFill>
                  <a:srgbClr val="3366FF"/>
                </a:solidFill>
                <a:latin typeface="Arial"/>
                <a:cs typeface="Arial"/>
              </a:rPr>
              <a:t>u</a:t>
            </a:r>
            <a:r>
              <a:rPr sz="1800" b="1" spc="5" dirty="0">
                <a:solidFill>
                  <a:srgbClr val="3366FF"/>
                </a:solidFill>
                <a:latin typeface="Arial"/>
                <a:cs typeface="Arial"/>
              </a:rPr>
              <a:t>me</a:t>
            </a:r>
            <a:r>
              <a:rPr sz="1800" b="1" dirty="0">
                <a:solidFill>
                  <a:srgbClr val="3366FF"/>
                </a:solidFill>
                <a:latin typeface="Arial"/>
                <a:cs typeface="Arial"/>
              </a:rPr>
              <a:t>nt</a:t>
            </a:r>
            <a:endParaRPr sz="1800" dirty="0">
              <a:solidFill>
                <a:srgbClr val="3366FF"/>
              </a:solidFill>
              <a:latin typeface="Arial"/>
              <a:cs typeface="Arial"/>
            </a:endParaRPr>
          </a:p>
        </p:txBody>
      </p:sp>
      <p:sp>
        <p:nvSpPr>
          <p:cNvPr id="65" name="object 26">
            <a:extLst>
              <a:ext uri="{FF2B5EF4-FFF2-40B4-BE49-F238E27FC236}">
                <a16:creationId xmlns:a16="http://schemas.microsoft.com/office/drawing/2014/main" id="{AEB35D02-F4AF-E346-8D71-6462E0F610FC}"/>
              </a:ext>
            </a:extLst>
          </p:cNvPr>
          <p:cNvSpPr txBox="1"/>
          <p:nvPr/>
        </p:nvSpPr>
        <p:spPr>
          <a:xfrm>
            <a:off x="2207310"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89" name="object 9">
            <a:extLst>
              <a:ext uri="{FF2B5EF4-FFF2-40B4-BE49-F238E27FC236}">
                <a16:creationId xmlns:a16="http://schemas.microsoft.com/office/drawing/2014/main" id="{72362B44-0237-9A41-802F-EB400AD6072E}"/>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solidFill>
            <a:srgbClr val="60B5CC"/>
          </a:solidFill>
        </p:spPr>
        <p:txBody>
          <a:bodyPr wrap="square" lIns="0" tIns="0" rIns="0" bIns="0" rtlCol="0"/>
          <a:lstStyle/>
          <a:p>
            <a:endParaRPr/>
          </a:p>
        </p:txBody>
      </p:sp>
      <p:sp>
        <p:nvSpPr>
          <p:cNvPr id="90" name="object 10">
            <a:extLst>
              <a:ext uri="{FF2B5EF4-FFF2-40B4-BE49-F238E27FC236}">
                <a16:creationId xmlns:a16="http://schemas.microsoft.com/office/drawing/2014/main" id="{77D1BDB8-BCBB-7848-AF17-9CD99A23AD9B}"/>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ln w="48006">
            <a:solidFill>
              <a:srgbClr val="448495"/>
            </a:solidFill>
          </a:ln>
        </p:spPr>
        <p:txBody>
          <a:bodyPr wrap="square" lIns="0" tIns="0" rIns="0" bIns="0" rtlCol="0"/>
          <a:lstStyle/>
          <a:p>
            <a:endParaRPr/>
          </a:p>
        </p:txBody>
      </p:sp>
      <p:sp>
        <p:nvSpPr>
          <p:cNvPr id="91" name="object 11">
            <a:extLst>
              <a:ext uri="{FF2B5EF4-FFF2-40B4-BE49-F238E27FC236}">
                <a16:creationId xmlns:a16="http://schemas.microsoft.com/office/drawing/2014/main" id="{EE1C1929-CDCD-5E44-A8A8-A3D213DE47BB}"/>
              </a:ext>
            </a:extLst>
          </p:cNvPr>
          <p:cNvSpPr txBox="1"/>
          <p:nvPr/>
        </p:nvSpPr>
        <p:spPr>
          <a:xfrm>
            <a:off x="2572001" y="3560090"/>
            <a:ext cx="816610" cy="528320"/>
          </a:xfrm>
          <a:prstGeom prst="rect">
            <a:avLst/>
          </a:prstGeom>
        </p:spPr>
        <p:txBody>
          <a:bodyPr vert="horz" wrap="square" lIns="0" tIns="0" rIns="0" bIns="0" rtlCol="0">
            <a:spAutoFit/>
          </a:bodyPr>
          <a:lstStyle/>
          <a:p>
            <a:pPr marL="52069">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2" name="object 12">
            <a:extLst>
              <a:ext uri="{FF2B5EF4-FFF2-40B4-BE49-F238E27FC236}">
                <a16:creationId xmlns:a16="http://schemas.microsoft.com/office/drawing/2014/main" id="{56509289-F114-D74E-96BA-69952294E334}"/>
              </a:ext>
            </a:extLst>
          </p:cNvPr>
          <p:cNvSpPr txBox="1"/>
          <p:nvPr/>
        </p:nvSpPr>
        <p:spPr>
          <a:xfrm>
            <a:off x="2636009" y="4108730"/>
            <a:ext cx="688340" cy="528320"/>
          </a:xfrm>
          <a:prstGeom prst="rect">
            <a:avLst/>
          </a:prstGeom>
        </p:spPr>
        <p:txBody>
          <a:bodyPr vert="horz" wrap="square" lIns="0" tIns="0" rIns="0" bIns="0" rtlCol="0">
            <a:spAutoFit/>
          </a:bodyPr>
          <a:lstStyle/>
          <a:p>
            <a:pPr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o</a:t>
            </a:r>
            <a:r>
              <a:rPr sz="1800" spc="-55" dirty="0">
                <a:solidFill>
                  <a:srgbClr val="FFFFFF"/>
                </a:solidFill>
                <a:latin typeface="Corbel"/>
                <a:cs typeface="Corbel"/>
              </a:rPr>
              <a:t>f</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a:p>
            <a:pPr algn="ctr">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3" name="object 13">
            <a:extLst>
              <a:ext uri="{FF2B5EF4-FFF2-40B4-BE49-F238E27FC236}">
                <a16:creationId xmlns:a16="http://schemas.microsoft.com/office/drawing/2014/main" id="{035DC679-9248-8F43-8940-7D5162F94520}"/>
              </a:ext>
            </a:extLst>
          </p:cNvPr>
          <p:cNvSpPr txBox="1"/>
          <p:nvPr/>
        </p:nvSpPr>
        <p:spPr>
          <a:xfrm>
            <a:off x="2465016" y="4657369"/>
            <a:ext cx="1029969" cy="528320"/>
          </a:xfrm>
          <a:prstGeom prst="rect">
            <a:avLst/>
          </a:prstGeom>
        </p:spPr>
        <p:txBody>
          <a:bodyPr vert="horz" wrap="square" lIns="0" tIns="0" rIns="0" bIns="0" rtlCol="0">
            <a:spAutoFit/>
          </a:bodyPr>
          <a:lstStyle/>
          <a:p>
            <a:pPr marL="70485">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94" name="object 14">
            <a:extLst>
              <a:ext uri="{FF2B5EF4-FFF2-40B4-BE49-F238E27FC236}">
                <a16:creationId xmlns:a16="http://schemas.microsoft.com/office/drawing/2014/main" id="{790C2FFF-1C2F-E544-8B4D-8D6991F4922E}"/>
              </a:ext>
            </a:extLst>
          </p:cNvPr>
          <p:cNvSpPr txBox="1"/>
          <p:nvPr/>
        </p:nvSpPr>
        <p:spPr>
          <a:xfrm>
            <a:off x="2349116" y="5206010"/>
            <a:ext cx="1261745" cy="802640"/>
          </a:xfrm>
          <a:prstGeom prst="rect">
            <a:avLst/>
          </a:prstGeom>
        </p:spPr>
        <p:txBody>
          <a:bodyPr vert="horz" wrap="square" lIns="0" tIns="0" rIns="0" bIns="0" rtlCol="0">
            <a:spAutoFit/>
          </a:bodyPr>
          <a:lstStyle/>
          <a:p>
            <a:pPr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E</a:t>
            </a:r>
            <a:r>
              <a:rPr sz="1800" spc="10" dirty="0">
                <a:solidFill>
                  <a:srgbClr val="FFFFFF"/>
                </a:solidFill>
                <a:latin typeface="Corbel"/>
                <a:cs typeface="Corbel"/>
              </a:rPr>
              <a:t>n</a:t>
            </a:r>
            <a:r>
              <a:rPr sz="1800" spc="-15" dirty="0">
                <a:solidFill>
                  <a:srgbClr val="FFFFFF"/>
                </a:solidFill>
                <a:latin typeface="Corbel"/>
                <a:cs typeface="Corbel"/>
              </a:rPr>
              <a:t>d</a:t>
            </a:r>
            <a:r>
              <a:rPr sz="1800" spc="-20" dirty="0">
                <a:solidFill>
                  <a:srgbClr val="FFFFFF"/>
                </a:solidFill>
                <a:latin typeface="Corbel"/>
                <a:cs typeface="Corbel"/>
              </a:rPr>
              <a:t>e</a:t>
            </a:r>
            <a:r>
              <a:rPr sz="1800" spc="-5" dirty="0">
                <a:solidFill>
                  <a:srgbClr val="FFFFFF"/>
                </a:solidFill>
                <a:latin typeface="Corbel"/>
                <a:cs typeface="Corbel"/>
              </a:rPr>
              <a:t>av</a:t>
            </a:r>
            <a:r>
              <a:rPr sz="1800" dirty="0">
                <a:solidFill>
                  <a:srgbClr val="FFFFFF"/>
                </a:solidFill>
                <a:latin typeface="Corbel"/>
                <a:cs typeface="Corbel"/>
              </a:rPr>
              <a:t>o</a:t>
            </a:r>
            <a:r>
              <a:rPr sz="1800" spc="-110" dirty="0">
                <a:solidFill>
                  <a:srgbClr val="FFFFFF"/>
                </a:solidFill>
                <a:latin typeface="Corbel"/>
                <a:cs typeface="Corbel"/>
              </a:rPr>
              <a:t>r</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15" dirty="0">
                <a:solidFill>
                  <a:srgbClr val="FFFFFF"/>
                </a:solidFill>
                <a:latin typeface="Corbel"/>
                <a:cs typeface="Corbel"/>
              </a:rPr>
              <a:t>…</a:t>
            </a:r>
            <a:r>
              <a:rPr sz="1800" dirty="0">
                <a:solidFill>
                  <a:srgbClr val="FFFFFF"/>
                </a:solidFill>
                <a:latin typeface="Corbel"/>
                <a:cs typeface="Corbel"/>
              </a:rPr>
              <a:t>.</a:t>
            </a:r>
            <a:endParaRPr sz="1800">
              <a:latin typeface="Corbel"/>
              <a:cs typeface="Corbel"/>
            </a:endParaRPr>
          </a:p>
        </p:txBody>
      </p:sp>
      <p:sp>
        <p:nvSpPr>
          <p:cNvPr id="95" name="object 22">
            <a:extLst>
              <a:ext uri="{FF2B5EF4-FFF2-40B4-BE49-F238E27FC236}">
                <a16:creationId xmlns:a16="http://schemas.microsoft.com/office/drawing/2014/main" id="{0BA1FFFD-F7E1-E14F-AD4C-E07AA1EFFB80}"/>
              </a:ext>
            </a:extLst>
          </p:cNvPr>
          <p:cNvSpPr txBox="1"/>
          <p:nvPr/>
        </p:nvSpPr>
        <p:spPr>
          <a:xfrm>
            <a:off x="2178799" y="2057400"/>
            <a:ext cx="1600200" cy="1138773"/>
          </a:xfrm>
          <a:prstGeom prst="rect">
            <a:avLst/>
          </a:prstGeom>
          <a:solidFill>
            <a:srgbClr val="60B5CC"/>
          </a:solidFill>
          <a:ln w="48006">
            <a:solidFill>
              <a:srgbClr val="448495"/>
            </a:solidFill>
          </a:ln>
        </p:spPr>
        <p:txBody>
          <a:bodyPr vert="horz" wrap="square" lIns="0" tIns="0" rIns="0" bIns="0" rtlCol="0">
            <a:spAutoFit/>
          </a:bodyPr>
          <a:lstStyle/>
          <a:p>
            <a:pPr algn="ctr">
              <a:lnSpc>
                <a:spcPct val="100000"/>
              </a:lnSpc>
            </a:pPr>
            <a:r>
              <a:rPr sz="1800" b="1" dirty="0">
                <a:solidFill>
                  <a:srgbClr val="FFFFFF"/>
                </a:solidFill>
                <a:latin typeface="Corbel"/>
                <a:cs typeface="Corbel"/>
              </a:rPr>
              <a:t>M</a:t>
            </a:r>
            <a:r>
              <a:rPr sz="1800" b="1" spc="-25" dirty="0">
                <a:solidFill>
                  <a:srgbClr val="FFFFFF"/>
                </a:solidFill>
                <a:latin typeface="Corbel"/>
                <a:cs typeface="Corbel"/>
              </a:rPr>
              <a:t>A</a:t>
            </a:r>
            <a:r>
              <a:rPr sz="1800" b="1" spc="-20" dirty="0">
                <a:solidFill>
                  <a:srgbClr val="FFFFFF"/>
                </a:solidFill>
                <a:latin typeface="Corbel"/>
                <a:cs typeface="Corbel"/>
              </a:rPr>
              <a:t>P</a:t>
            </a:r>
            <a:r>
              <a:rPr sz="1800" b="1" dirty="0">
                <a:solidFill>
                  <a:srgbClr val="FFFFFF"/>
                </a:solidFill>
                <a:latin typeface="Corbel"/>
                <a:cs typeface="Corbel"/>
              </a:rPr>
              <a:t>:</a:t>
            </a:r>
            <a:endParaRPr sz="1800" dirty="0">
              <a:latin typeface="Corbel"/>
              <a:cs typeface="Corbel"/>
            </a:endParaRPr>
          </a:p>
          <a:p>
            <a:pPr marL="156210" marR="148590" indent="1270" algn="ctr">
              <a:lnSpc>
                <a:spcPct val="100000"/>
              </a:lnSpc>
              <a:spcBef>
                <a:spcPts val="40"/>
              </a:spcBef>
            </a:pPr>
            <a:r>
              <a:rPr sz="1400" spc="-4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e</a:t>
            </a:r>
            <a:r>
              <a:rPr sz="1400" spc="-20" dirty="0">
                <a:solidFill>
                  <a:srgbClr val="FFFFFF"/>
                </a:solidFill>
                <a:latin typeface="Corbel"/>
                <a:cs typeface="Calibri" panose="020F0502020204030204" pitchFamily="34" charset="0"/>
              </a:rPr>
              <a:t>a</a:t>
            </a:r>
            <a:r>
              <a:rPr sz="1400" spc="-10" dirty="0">
                <a:solidFill>
                  <a:srgbClr val="FFFFFF"/>
                </a:solidFill>
                <a:latin typeface="Corbel"/>
                <a:cs typeface="Calibri" panose="020F0502020204030204" pitchFamily="34" charset="0"/>
              </a:rPr>
              <a:t>d</a:t>
            </a:r>
            <a:r>
              <a:rPr sz="1400" spc="3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i</a:t>
            </a:r>
            <a:r>
              <a:rPr sz="1400" dirty="0">
                <a:solidFill>
                  <a:srgbClr val="FFFFFF"/>
                </a:solidFill>
                <a:latin typeface="Corbel"/>
                <a:cs typeface="Calibri" panose="020F0502020204030204" pitchFamily="34" charset="0"/>
              </a:rPr>
              <a:t>n</a:t>
            </a:r>
            <a:r>
              <a:rPr sz="1400" spc="-5" dirty="0">
                <a:solidFill>
                  <a:srgbClr val="FFFFFF"/>
                </a:solidFill>
                <a:latin typeface="Corbel"/>
                <a:cs typeface="Calibri" panose="020F0502020204030204" pitchFamily="34" charset="0"/>
              </a:rPr>
              <a:t>p</a:t>
            </a:r>
            <a:r>
              <a:rPr sz="1400" spc="-15" dirty="0">
                <a:solidFill>
                  <a:srgbClr val="FFFFFF"/>
                </a:solidFill>
                <a:latin typeface="Corbel"/>
                <a:cs typeface="Calibri" panose="020F0502020204030204" pitchFamily="34" charset="0"/>
              </a:rPr>
              <a:t>u</a:t>
            </a:r>
            <a:r>
              <a:rPr sz="1400" spc="-5" dirty="0">
                <a:solidFill>
                  <a:srgbClr val="FFFFFF"/>
                </a:solidFill>
                <a:latin typeface="Corbel"/>
                <a:cs typeface="Calibri" panose="020F0502020204030204" pitchFamily="34" charset="0"/>
              </a:rPr>
              <a:t>t</a:t>
            </a:r>
            <a:r>
              <a:rPr sz="140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a</a:t>
            </a:r>
            <a:r>
              <a:rPr sz="1400" dirty="0">
                <a:solidFill>
                  <a:srgbClr val="FFFFFF"/>
                </a:solidFill>
                <a:latin typeface="Corbel"/>
                <a:cs typeface="Calibri" panose="020F0502020204030204" pitchFamily="34" charset="0"/>
              </a:rPr>
              <a:t>n</a:t>
            </a:r>
            <a:r>
              <a:rPr sz="1400" spc="-10" dirty="0">
                <a:solidFill>
                  <a:srgbClr val="FFFFFF"/>
                </a:solidFill>
                <a:latin typeface="Corbel"/>
                <a:cs typeface="Calibri" panose="020F0502020204030204" pitchFamily="34" charset="0"/>
              </a:rPr>
              <a:t>d</a:t>
            </a:r>
            <a:r>
              <a:rPr sz="1400" spc="-5" dirty="0">
                <a:solidFill>
                  <a:srgbClr val="FFFFFF"/>
                </a:solidFill>
                <a:latin typeface="Corbel"/>
                <a:cs typeface="Calibri" panose="020F0502020204030204" pitchFamily="34" charset="0"/>
              </a:rPr>
              <a:t> p</a:t>
            </a:r>
            <a:r>
              <a:rPr sz="1400" spc="-1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o</a:t>
            </a:r>
            <a:r>
              <a:rPr sz="1400" spc="-15" dirty="0">
                <a:solidFill>
                  <a:srgbClr val="FFFFFF"/>
                </a:solidFill>
                <a:latin typeface="Corbel"/>
                <a:cs typeface="Calibri" panose="020F0502020204030204" pitchFamily="34" charset="0"/>
              </a:rPr>
              <a:t>du</a:t>
            </a:r>
            <a:r>
              <a:rPr sz="1400" spc="-25" dirty="0">
                <a:solidFill>
                  <a:srgbClr val="FFFFFF"/>
                </a:solidFill>
                <a:latin typeface="Corbel"/>
                <a:cs typeface="Calibri" panose="020F0502020204030204" pitchFamily="34" charset="0"/>
              </a:rPr>
              <a:t>c</a:t>
            </a:r>
            <a:r>
              <a:rPr sz="1400" spc="-10" dirty="0">
                <a:solidFill>
                  <a:srgbClr val="FFFFFF"/>
                </a:solidFill>
                <a:latin typeface="Corbel"/>
                <a:cs typeface="Calibri" panose="020F0502020204030204" pitchFamily="34" charset="0"/>
              </a:rPr>
              <a:t>es</a:t>
            </a:r>
            <a:r>
              <a:rPr sz="1400" spc="45"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a</a:t>
            </a:r>
            <a:r>
              <a:rPr sz="1400" spc="-5" dirty="0">
                <a:solidFill>
                  <a:srgbClr val="FFFFFF"/>
                </a:solidFill>
                <a:latin typeface="Corbel"/>
                <a:cs typeface="Calibri" panose="020F0502020204030204" pitchFamily="34" charset="0"/>
              </a:rPr>
              <a:t> </a:t>
            </a:r>
            <a:r>
              <a:rPr sz="1400" spc="-25" dirty="0">
                <a:solidFill>
                  <a:srgbClr val="FFFFFF"/>
                </a:solidFill>
                <a:latin typeface="Corbel"/>
                <a:cs typeface="Calibri" panose="020F0502020204030204" pitchFamily="34" charset="0"/>
              </a:rPr>
              <a:t>s</a:t>
            </a:r>
            <a:r>
              <a:rPr sz="1400" spc="-10" dirty="0">
                <a:solidFill>
                  <a:srgbClr val="FFFFFF"/>
                </a:solidFill>
                <a:latin typeface="Corbel"/>
                <a:cs typeface="Calibri" panose="020F0502020204030204" pitchFamily="34" charset="0"/>
              </a:rPr>
              <a:t>et</a:t>
            </a:r>
            <a:r>
              <a:rPr sz="1400"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of</a:t>
            </a:r>
            <a:r>
              <a:rPr sz="1400" spc="-5" dirty="0">
                <a:solidFill>
                  <a:srgbClr val="FFFFFF"/>
                </a:solidFill>
                <a:latin typeface="Corbel"/>
                <a:cs typeface="Calibri" panose="020F0502020204030204" pitchFamily="34" charset="0"/>
              </a:rPr>
              <a:t> </a:t>
            </a:r>
            <a:r>
              <a:rPr sz="1400" spc="-40" dirty="0">
                <a:solidFill>
                  <a:srgbClr val="FFFFFF"/>
                </a:solidFill>
                <a:latin typeface="Corbel"/>
                <a:cs typeface="Calibri" panose="020F0502020204030204" pitchFamily="34" charset="0"/>
              </a:rPr>
              <a:t>k</a:t>
            </a:r>
            <a:r>
              <a:rPr sz="1400" spc="-10" dirty="0">
                <a:solidFill>
                  <a:srgbClr val="FFFFFF"/>
                </a:solidFill>
                <a:latin typeface="Corbel"/>
                <a:cs typeface="Calibri" panose="020F0502020204030204" pitchFamily="34" charset="0"/>
              </a:rPr>
              <a:t>ey</a:t>
            </a:r>
            <a:r>
              <a:rPr sz="1400" spc="-15" dirty="0">
                <a:solidFill>
                  <a:srgbClr val="FFFFFF"/>
                </a:solidFill>
                <a:latin typeface="Corbel"/>
                <a:cs typeface="Calibri" panose="020F0502020204030204" pitchFamily="34" charset="0"/>
              </a:rPr>
              <a:t>-</a:t>
            </a:r>
            <a:r>
              <a:rPr sz="1400" spc="-5" dirty="0">
                <a:solidFill>
                  <a:srgbClr val="FFFFFF"/>
                </a:solidFill>
                <a:latin typeface="Corbel"/>
                <a:cs typeface="Calibri" panose="020F0502020204030204" pitchFamily="34" charset="0"/>
              </a:rPr>
              <a:t>v</a:t>
            </a:r>
            <a:r>
              <a:rPr sz="1400" spc="-20" dirty="0">
                <a:solidFill>
                  <a:srgbClr val="FFFFFF"/>
                </a:solidFill>
                <a:latin typeface="Corbel"/>
                <a:cs typeface="Calibri" panose="020F0502020204030204" pitchFamily="34" charset="0"/>
              </a:rPr>
              <a:t>al</a:t>
            </a:r>
            <a:r>
              <a:rPr sz="1400" spc="-15" dirty="0">
                <a:solidFill>
                  <a:srgbClr val="FFFFFF"/>
                </a:solidFill>
                <a:latin typeface="Corbel"/>
                <a:cs typeface="Calibri" panose="020F0502020204030204" pitchFamily="34" charset="0"/>
              </a:rPr>
              <a:t>u</a:t>
            </a:r>
            <a:r>
              <a:rPr sz="1400" spc="-10" dirty="0">
                <a:solidFill>
                  <a:srgbClr val="FFFFFF"/>
                </a:solidFill>
                <a:latin typeface="Corbel"/>
                <a:cs typeface="Calibri" panose="020F0502020204030204" pitchFamily="34" charset="0"/>
              </a:rPr>
              <a:t>e</a:t>
            </a:r>
            <a:r>
              <a:rPr sz="1400" spc="55" dirty="0">
                <a:solidFill>
                  <a:srgbClr val="FFFFFF"/>
                </a:solidFill>
                <a:latin typeface="Corbel"/>
                <a:cs typeface="Calibri" panose="020F0502020204030204" pitchFamily="34" charset="0"/>
              </a:rPr>
              <a:t> </a:t>
            </a:r>
            <a:r>
              <a:rPr sz="1400" spc="-5" dirty="0">
                <a:solidFill>
                  <a:srgbClr val="FFFFFF"/>
                </a:solidFill>
                <a:latin typeface="Corbel"/>
                <a:cs typeface="Calibri" panose="020F0502020204030204" pitchFamily="34" charset="0"/>
              </a:rPr>
              <a:t>p</a:t>
            </a:r>
            <a:r>
              <a:rPr sz="1400" spc="-20" dirty="0">
                <a:solidFill>
                  <a:srgbClr val="FFFFFF"/>
                </a:solidFill>
                <a:latin typeface="Corbel"/>
                <a:cs typeface="Calibri" panose="020F0502020204030204" pitchFamily="34" charset="0"/>
              </a:rPr>
              <a:t>airs</a:t>
            </a:r>
            <a:endParaRPr lang="en-US" sz="1400" spc="-20" dirty="0">
              <a:solidFill>
                <a:srgbClr val="FFFFFF"/>
              </a:solidFill>
              <a:latin typeface="Corbel"/>
              <a:cs typeface="Calibri" panose="020F0502020204030204" pitchFamily="34" charset="0"/>
            </a:endParaRPr>
          </a:p>
          <a:p>
            <a:pPr marL="156210" marR="148590" indent="1270" algn="ctr">
              <a:lnSpc>
                <a:spcPct val="100000"/>
              </a:lnSpc>
              <a:spcBef>
                <a:spcPts val="40"/>
              </a:spcBef>
            </a:pPr>
            <a:endParaRPr sz="1400" dirty="0">
              <a:latin typeface="Corbel"/>
              <a:cs typeface="Calibri" panose="020F0502020204030204" pitchFamily="34" charset="0"/>
            </a:endParaRPr>
          </a:p>
        </p:txBody>
      </p:sp>
      <p:sp>
        <p:nvSpPr>
          <p:cNvPr id="102" name="object 8">
            <a:extLst>
              <a:ext uri="{FF2B5EF4-FFF2-40B4-BE49-F238E27FC236}">
                <a16:creationId xmlns:a16="http://schemas.microsoft.com/office/drawing/2014/main" id="{A81C6FA5-833F-2C42-A534-F2F5E3783624}"/>
              </a:ext>
            </a:extLst>
          </p:cNvPr>
          <p:cNvSpPr txBox="1"/>
          <p:nvPr/>
        </p:nvSpPr>
        <p:spPr>
          <a:xfrm>
            <a:off x="2394731" y="6167482"/>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03" name="object 15">
            <a:extLst>
              <a:ext uri="{FF2B5EF4-FFF2-40B4-BE49-F238E27FC236}">
                <a16:creationId xmlns:a16="http://schemas.microsoft.com/office/drawing/2014/main" id="{907F0B7E-6DA1-5749-8D52-2DD445F3B5F8}"/>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solidFill>
            <a:srgbClr val="F0AD00"/>
          </a:solidFill>
        </p:spPr>
        <p:txBody>
          <a:bodyPr wrap="square" lIns="0" tIns="0" rIns="0" bIns="0" rtlCol="0"/>
          <a:lstStyle/>
          <a:p>
            <a:endParaRPr/>
          </a:p>
        </p:txBody>
      </p:sp>
      <p:sp>
        <p:nvSpPr>
          <p:cNvPr id="104" name="object 16">
            <a:extLst>
              <a:ext uri="{FF2B5EF4-FFF2-40B4-BE49-F238E27FC236}">
                <a16:creationId xmlns:a16="http://schemas.microsoft.com/office/drawing/2014/main" id="{7D434936-F6B6-5E48-8C07-05C46D174419}"/>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ln w="48006">
            <a:solidFill>
              <a:srgbClr val="B07E00"/>
            </a:solidFill>
          </a:ln>
        </p:spPr>
        <p:txBody>
          <a:bodyPr wrap="square" lIns="0" tIns="0" rIns="0" bIns="0" rtlCol="0"/>
          <a:lstStyle/>
          <a:p>
            <a:endParaRPr/>
          </a:p>
        </p:txBody>
      </p:sp>
      <p:sp>
        <p:nvSpPr>
          <p:cNvPr id="105" name="object 17">
            <a:extLst>
              <a:ext uri="{FF2B5EF4-FFF2-40B4-BE49-F238E27FC236}">
                <a16:creationId xmlns:a16="http://schemas.microsoft.com/office/drawing/2014/main" id="{CDE2DFAB-CE04-254A-AF16-9186DE98513E}"/>
              </a:ext>
            </a:extLst>
          </p:cNvPr>
          <p:cNvSpPr txBox="1"/>
          <p:nvPr/>
        </p:nvSpPr>
        <p:spPr>
          <a:xfrm>
            <a:off x="4504401" y="3560090"/>
            <a:ext cx="911225" cy="802640"/>
          </a:xfrm>
          <a:prstGeom prst="rect">
            <a:avLst/>
          </a:prstGeom>
        </p:spPr>
        <p:txBody>
          <a:bodyPr vert="horz" wrap="square" lIns="0" tIns="0" rIns="0" bIns="0" rtlCol="0">
            <a:spAutoFit/>
          </a:bodyPr>
          <a:lstStyle/>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p:txBody>
      </p:sp>
      <p:sp>
        <p:nvSpPr>
          <p:cNvPr id="106" name="object 18">
            <a:extLst>
              <a:ext uri="{FF2B5EF4-FFF2-40B4-BE49-F238E27FC236}">
                <a16:creationId xmlns:a16="http://schemas.microsoft.com/office/drawing/2014/main" id="{511DE4AE-80AB-2842-BABF-A1AA40F0C362}"/>
              </a:ext>
            </a:extLst>
          </p:cNvPr>
          <p:cNvSpPr txBox="1"/>
          <p:nvPr/>
        </p:nvSpPr>
        <p:spPr>
          <a:xfrm>
            <a:off x="4617101" y="4383050"/>
            <a:ext cx="688340" cy="25400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7" name="object 19">
            <a:extLst>
              <a:ext uri="{FF2B5EF4-FFF2-40B4-BE49-F238E27FC236}">
                <a16:creationId xmlns:a16="http://schemas.microsoft.com/office/drawing/2014/main" id="{C6B6FDB4-8F4A-864F-AC65-3C52D05459AD}"/>
              </a:ext>
            </a:extLst>
          </p:cNvPr>
          <p:cNvSpPr txBox="1"/>
          <p:nvPr/>
        </p:nvSpPr>
        <p:spPr>
          <a:xfrm>
            <a:off x="4617101" y="4657369"/>
            <a:ext cx="688340" cy="52832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8" name="object 20">
            <a:extLst>
              <a:ext uri="{FF2B5EF4-FFF2-40B4-BE49-F238E27FC236}">
                <a16:creationId xmlns:a16="http://schemas.microsoft.com/office/drawing/2014/main" id="{058D75E8-15B0-A44D-8DBD-291158DC8E10}"/>
              </a:ext>
            </a:extLst>
          </p:cNvPr>
          <p:cNvSpPr txBox="1"/>
          <p:nvPr/>
        </p:nvSpPr>
        <p:spPr>
          <a:xfrm>
            <a:off x="4394444" y="5206010"/>
            <a:ext cx="1130300" cy="802640"/>
          </a:xfrm>
          <a:prstGeom prst="rect">
            <a:avLst/>
          </a:prstGeom>
        </p:spPr>
        <p:txBody>
          <a:bodyPr vert="horz" wrap="square" lIns="0" tIns="0" rIns="0" bIns="0" rtlCol="0">
            <a:spAutoFit/>
          </a:bodyPr>
          <a:lstStyle/>
          <a:p>
            <a:pPr marL="3175"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2540" algn="ctr">
              <a:lnSpc>
                <a:spcPct val="100000"/>
              </a:lnSpc>
            </a:pPr>
            <a:r>
              <a:rPr sz="1800" dirty="0">
                <a:solidFill>
                  <a:srgbClr val="FFFFFF"/>
                </a:solidFill>
                <a:latin typeface="Corbel"/>
                <a:cs typeface="Corbel"/>
              </a:rPr>
              <a:t>…</a:t>
            </a:r>
            <a:endParaRPr sz="1800">
              <a:latin typeface="Corbel"/>
              <a:cs typeface="Corbel"/>
            </a:endParaRPr>
          </a:p>
        </p:txBody>
      </p:sp>
      <p:sp>
        <p:nvSpPr>
          <p:cNvPr id="109" name="object 23">
            <a:extLst>
              <a:ext uri="{FF2B5EF4-FFF2-40B4-BE49-F238E27FC236}">
                <a16:creationId xmlns:a16="http://schemas.microsoft.com/office/drawing/2014/main" id="{A80142E0-955F-7E48-8561-E133CEBCB430}"/>
              </a:ext>
            </a:extLst>
          </p:cNvPr>
          <p:cNvSpPr txBox="1"/>
          <p:nvPr/>
        </p:nvSpPr>
        <p:spPr>
          <a:xfrm>
            <a:off x="4159999" y="2057400"/>
            <a:ext cx="1600200" cy="1154162"/>
          </a:xfrm>
          <a:prstGeom prst="rect">
            <a:avLst/>
          </a:prstGeom>
          <a:solidFill>
            <a:srgbClr val="F0AD00"/>
          </a:solidFill>
          <a:ln w="48006">
            <a:solidFill>
              <a:srgbClr val="B07E00"/>
            </a:solidFill>
          </a:ln>
        </p:spPr>
        <p:txBody>
          <a:bodyPr vert="horz" wrap="square" lIns="0" tIns="0" rIns="0" bIns="0" rtlCol="0">
            <a:spAutoFit/>
          </a:bodyPr>
          <a:lstStyle/>
          <a:p>
            <a:pPr algn="ctr">
              <a:lnSpc>
                <a:spcPct val="100000"/>
              </a:lnSpc>
            </a:pPr>
            <a:endParaRPr lang="en-US" sz="1800" b="1" spc="-15" dirty="0">
              <a:solidFill>
                <a:srgbClr val="FFFFFF"/>
              </a:solidFill>
              <a:latin typeface="Corbel"/>
              <a:cs typeface="Corbel"/>
            </a:endParaRPr>
          </a:p>
          <a:p>
            <a:pPr algn="ctr">
              <a:lnSpc>
                <a:spcPct val="100000"/>
              </a:lnSpc>
            </a:pPr>
            <a:r>
              <a:rPr sz="1800" b="1" spc="-15" dirty="0">
                <a:solidFill>
                  <a:srgbClr val="FFFFFF"/>
                </a:solidFill>
                <a:latin typeface="Corbel"/>
                <a:cs typeface="Corbel"/>
              </a:rPr>
              <a:t>G</a:t>
            </a:r>
            <a:r>
              <a:rPr sz="1800" b="1" spc="-20" dirty="0">
                <a:solidFill>
                  <a:srgbClr val="FFFFFF"/>
                </a:solidFill>
                <a:latin typeface="Corbel"/>
                <a:cs typeface="Corbel"/>
              </a:rPr>
              <a:t>r</a:t>
            </a:r>
            <a:r>
              <a:rPr sz="1800" b="1" dirty="0">
                <a:solidFill>
                  <a:srgbClr val="FFFFFF"/>
                </a:solidFill>
                <a:latin typeface="Corbel"/>
                <a:cs typeface="Corbel"/>
              </a:rPr>
              <a:t>o</a:t>
            </a:r>
            <a:r>
              <a:rPr sz="1800" b="1" spc="-10" dirty="0">
                <a:solidFill>
                  <a:srgbClr val="FFFFFF"/>
                </a:solidFill>
                <a:latin typeface="Corbel"/>
                <a:cs typeface="Corbel"/>
              </a:rPr>
              <a:t>up</a:t>
            </a:r>
            <a:r>
              <a:rPr sz="1800" b="1" spc="5" dirty="0">
                <a:solidFill>
                  <a:srgbClr val="FFFFFF"/>
                </a:solidFill>
                <a:latin typeface="Corbel"/>
                <a:cs typeface="Corbel"/>
              </a:rPr>
              <a:t> b</a:t>
            </a:r>
            <a:r>
              <a:rPr sz="1800" b="1" spc="-10" dirty="0">
                <a:solidFill>
                  <a:srgbClr val="FFFFFF"/>
                </a:solidFill>
                <a:latin typeface="Corbel"/>
                <a:cs typeface="Corbel"/>
              </a:rPr>
              <a:t>y</a:t>
            </a:r>
            <a:r>
              <a:rPr sz="1800" b="1" spc="-25" dirty="0">
                <a:solidFill>
                  <a:srgbClr val="FFFFFF"/>
                </a:solidFill>
                <a:latin typeface="Corbel"/>
                <a:cs typeface="Corbel"/>
              </a:rPr>
              <a:t> </a:t>
            </a:r>
            <a:r>
              <a:rPr sz="1800" b="1" spc="-20" dirty="0">
                <a:solidFill>
                  <a:srgbClr val="FFFFFF"/>
                </a:solidFill>
                <a:latin typeface="Corbel"/>
                <a:cs typeface="Corbel"/>
              </a:rPr>
              <a:t>k</a:t>
            </a:r>
            <a:r>
              <a:rPr sz="1800" b="1" spc="-25" dirty="0">
                <a:solidFill>
                  <a:srgbClr val="FFFFFF"/>
                </a:solidFill>
                <a:latin typeface="Corbel"/>
                <a:cs typeface="Corbel"/>
              </a:rPr>
              <a:t>e</a:t>
            </a:r>
            <a:r>
              <a:rPr sz="1800" b="1" spc="10" dirty="0">
                <a:solidFill>
                  <a:srgbClr val="FFFFFF"/>
                </a:solidFill>
                <a:latin typeface="Corbel"/>
                <a:cs typeface="Corbel"/>
              </a:rPr>
              <a:t>y:</a:t>
            </a:r>
            <a:endParaRPr sz="1800" dirty="0">
              <a:latin typeface="Corbel"/>
              <a:cs typeface="Corbel"/>
            </a:endParaRPr>
          </a:p>
          <a:p>
            <a:pPr marL="226060" marR="219075" algn="ctr">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p</a:t>
            </a:r>
            <a:r>
              <a:rPr sz="1400" spc="-20" dirty="0">
                <a:solidFill>
                  <a:srgbClr val="FFFFFF"/>
                </a:solidFill>
                <a:latin typeface="Corbel"/>
                <a:cs typeface="Corbel"/>
              </a:rPr>
              <a:t>air</a:t>
            </a:r>
            <a:r>
              <a:rPr sz="1400" spc="-10" dirty="0">
                <a:solidFill>
                  <a:srgbClr val="FFFFFF"/>
                </a:solidFill>
                <a:latin typeface="Corbel"/>
                <a:cs typeface="Corbel"/>
              </a:rPr>
              <a:t>s</a:t>
            </a:r>
            <a:r>
              <a:rPr sz="1400" spc="-5" dirty="0">
                <a:solidFill>
                  <a:srgbClr val="FFFFFF"/>
                </a:solidFill>
                <a:latin typeface="Corbel"/>
                <a:cs typeface="Corbel"/>
              </a:rPr>
              <a:t> </a:t>
            </a:r>
            <a:r>
              <a:rPr sz="1400" spc="-20" dirty="0">
                <a:solidFill>
                  <a:srgbClr val="FFFFFF"/>
                </a:solidFill>
                <a:latin typeface="Corbel"/>
                <a:cs typeface="Corbel"/>
              </a:rPr>
              <a:t>wi</a:t>
            </a:r>
            <a:r>
              <a:rPr sz="1400" spc="-10" dirty="0">
                <a:solidFill>
                  <a:srgbClr val="FFFFFF"/>
                </a:solidFill>
                <a:latin typeface="Corbel"/>
                <a:cs typeface="Corbel"/>
              </a:rPr>
              <a:t>th</a:t>
            </a:r>
            <a:r>
              <a:rPr sz="1400" spc="30" dirty="0">
                <a:solidFill>
                  <a:srgbClr val="FFFFFF"/>
                </a:solidFill>
                <a:latin typeface="Corbel"/>
                <a:cs typeface="Corbel"/>
              </a:rPr>
              <a:t> </a:t>
            </a:r>
            <a:r>
              <a:rPr sz="1400" spc="-25" dirty="0">
                <a:solidFill>
                  <a:srgbClr val="FFFFFF"/>
                </a:solidFill>
                <a:latin typeface="Corbel"/>
                <a:cs typeface="Corbel"/>
              </a:rPr>
              <a:t>s</a:t>
            </a:r>
            <a:r>
              <a:rPr sz="1400" spc="-20" dirty="0">
                <a:solidFill>
                  <a:srgbClr val="FFFFFF"/>
                </a:solidFill>
                <a:latin typeface="Corbel"/>
                <a:cs typeface="Corbel"/>
              </a:rPr>
              <a:t>am</a:t>
            </a:r>
            <a:r>
              <a:rPr sz="1400" spc="-10" dirty="0">
                <a:solidFill>
                  <a:srgbClr val="FFFFFF"/>
                </a:solidFill>
                <a:latin typeface="Corbel"/>
                <a:cs typeface="Corbel"/>
              </a:rPr>
              <a:t>e</a:t>
            </a:r>
            <a:r>
              <a:rPr sz="1400" spc="3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endParaRPr lang="en-US" sz="1400" spc="-10" dirty="0">
              <a:solidFill>
                <a:srgbClr val="FFFFFF"/>
              </a:solidFill>
              <a:latin typeface="Corbel"/>
              <a:cs typeface="Corbel"/>
            </a:endParaRPr>
          </a:p>
          <a:p>
            <a:pPr marL="226060" marR="219075" algn="ctr">
              <a:lnSpc>
                <a:spcPct val="100000"/>
              </a:lnSpc>
              <a:spcBef>
                <a:spcPts val="40"/>
              </a:spcBef>
            </a:pPr>
            <a:endParaRPr lang="en-US" sz="1100" spc="-10" dirty="0">
              <a:solidFill>
                <a:srgbClr val="FFFFFF"/>
              </a:solidFill>
              <a:latin typeface="Corbel"/>
              <a:cs typeface="Corbel"/>
            </a:endParaRPr>
          </a:p>
        </p:txBody>
      </p:sp>
      <p:sp>
        <p:nvSpPr>
          <p:cNvPr id="115" name="object 21">
            <a:extLst>
              <a:ext uri="{FF2B5EF4-FFF2-40B4-BE49-F238E27FC236}">
                <a16:creationId xmlns:a16="http://schemas.microsoft.com/office/drawing/2014/main" id="{2E9A1EC9-788A-A046-9389-4D80D715D61D}"/>
              </a:ext>
            </a:extLst>
          </p:cNvPr>
          <p:cNvSpPr txBox="1"/>
          <p:nvPr/>
        </p:nvSpPr>
        <p:spPr>
          <a:xfrm>
            <a:off x="6141199" y="3468471"/>
            <a:ext cx="1600200" cy="2585323"/>
          </a:xfrm>
          <a:prstGeom prst="rect">
            <a:avLst/>
          </a:prstGeom>
          <a:solidFill>
            <a:srgbClr val="6BB76D"/>
          </a:solidFill>
          <a:ln w="48006">
            <a:solidFill>
              <a:srgbClr val="4D864E"/>
            </a:solidFill>
          </a:ln>
        </p:spPr>
        <p:txBody>
          <a:bodyPr vert="horz" wrap="square" lIns="0" tIns="0" rIns="0" bIns="0" rtlCol="0">
            <a:spAutoFit/>
          </a:bodyPr>
          <a:lstStyle/>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p:txBody>
      </p:sp>
      <p:sp>
        <p:nvSpPr>
          <p:cNvPr id="116" name="object 24">
            <a:extLst>
              <a:ext uri="{FF2B5EF4-FFF2-40B4-BE49-F238E27FC236}">
                <a16:creationId xmlns:a16="http://schemas.microsoft.com/office/drawing/2014/main" id="{A5D0D2BA-B996-F144-B6D7-4EDE6ACDD74E}"/>
              </a:ext>
            </a:extLst>
          </p:cNvPr>
          <p:cNvSpPr txBox="1"/>
          <p:nvPr/>
        </p:nvSpPr>
        <p:spPr>
          <a:xfrm>
            <a:off x="6141199" y="2057400"/>
            <a:ext cx="1600200" cy="1143000"/>
          </a:xfrm>
          <a:prstGeom prst="rect">
            <a:avLst/>
          </a:prstGeom>
          <a:solidFill>
            <a:srgbClr val="6BB76D"/>
          </a:solidFill>
          <a:ln w="48006">
            <a:solidFill>
              <a:srgbClr val="4D864E"/>
            </a:solidFill>
          </a:ln>
        </p:spPr>
        <p:txBody>
          <a:bodyPr vert="horz" wrap="square" lIns="0" tIns="0" rIns="0" bIns="0" rtlCol="0">
            <a:spAutoFit/>
          </a:bodyPr>
          <a:lstStyle/>
          <a:p>
            <a:pPr marL="378460">
              <a:lnSpc>
                <a:spcPct val="100000"/>
              </a:lnSpc>
            </a:pPr>
            <a:r>
              <a:rPr sz="1800" b="1" spc="-45" dirty="0">
                <a:solidFill>
                  <a:srgbClr val="FFFFFF"/>
                </a:solidFill>
                <a:latin typeface="Corbel"/>
                <a:cs typeface="Corbel"/>
              </a:rPr>
              <a:t>R</a:t>
            </a:r>
            <a:r>
              <a:rPr sz="1800" b="1" spc="-25" dirty="0">
                <a:solidFill>
                  <a:srgbClr val="FFFFFF"/>
                </a:solidFill>
                <a:latin typeface="Corbel"/>
                <a:cs typeface="Corbel"/>
              </a:rPr>
              <a:t>e</a:t>
            </a:r>
            <a:r>
              <a:rPr sz="1800" b="1" spc="-10" dirty="0">
                <a:solidFill>
                  <a:srgbClr val="FFFFFF"/>
                </a:solidFill>
                <a:latin typeface="Corbel"/>
                <a:cs typeface="Corbel"/>
              </a:rPr>
              <a:t>du</a:t>
            </a:r>
            <a:r>
              <a:rPr sz="1800" b="1" spc="-15" dirty="0">
                <a:solidFill>
                  <a:srgbClr val="FFFFFF"/>
                </a:solidFill>
                <a:latin typeface="Corbel"/>
                <a:cs typeface="Corbel"/>
              </a:rPr>
              <a:t>ce:</a:t>
            </a:r>
            <a:endParaRPr sz="1800">
              <a:latin typeface="Corbel"/>
              <a:cs typeface="Corbel"/>
            </a:endParaRPr>
          </a:p>
          <a:p>
            <a:pPr marL="171450" marR="164465" algn="just">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v</a:t>
            </a:r>
            <a:r>
              <a:rPr sz="1400" spc="-20" dirty="0">
                <a:solidFill>
                  <a:srgbClr val="FFFFFF"/>
                </a:solidFill>
                <a:latin typeface="Corbel"/>
                <a:cs typeface="Corbel"/>
              </a:rPr>
              <a:t>al</a:t>
            </a:r>
            <a:r>
              <a:rPr sz="1400" spc="-15" dirty="0">
                <a:solidFill>
                  <a:srgbClr val="FFFFFF"/>
                </a:solidFill>
                <a:latin typeface="Corbel"/>
                <a:cs typeface="Corbel"/>
              </a:rPr>
              <a:t>u</a:t>
            </a:r>
            <a:r>
              <a:rPr sz="1400" spc="-10" dirty="0">
                <a:solidFill>
                  <a:srgbClr val="FFFFFF"/>
                </a:solidFill>
                <a:latin typeface="Corbel"/>
                <a:cs typeface="Corbel"/>
              </a:rPr>
              <a:t>es</a:t>
            </a:r>
            <a:r>
              <a:rPr sz="1400" spc="-5" dirty="0">
                <a:solidFill>
                  <a:srgbClr val="FFFFFF"/>
                </a:solidFill>
                <a:latin typeface="Corbel"/>
                <a:cs typeface="Corbel"/>
              </a:rPr>
              <a:t> </a:t>
            </a:r>
            <a:r>
              <a:rPr sz="1400" spc="-15" dirty="0">
                <a:solidFill>
                  <a:srgbClr val="FFFFFF"/>
                </a:solidFill>
                <a:latin typeface="Corbel"/>
                <a:cs typeface="Corbel"/>
              </a:rPr>
              <a:t>b</a:t>
            </a:r>
            <a:r>
              <a:rPr sz="1400" spc="-10" dirty="0">
                <a:solidFill>
                  <a:srgbClr val="FFFFFF"/>
                </a:solidFill>
                <a:latin typeface="Corbel"/>
                <a:cs typeface="Corbel"/>
              </a:rPr>
              <a:t>e</a:t>
            </a:r>
            <a:r>
              <a:rPr sz="1400" spc="-20" dirty="0">
                <a:solidFill>
                  <a:srgbClr val="FFFFFF"/>
                </a:solidFill>
                <a:latin typeface="Corbel"/>
                <a:cs typeface="Corbel"/>
              </a:rPr>
              <a:t>l</a:t>
            </a:r>
            <a:r>
              <a:rPr sz="1400" spc="-10" dirty="0">
                <a:solidFill>
                  <a:srgbClr val="FFFFFF"/>
                </a:solidFill>
                <a:latin typeface="Corbel"/>
                <a:cs typeface="Corbel"/>
              </a:rPr>
              <a:t>o</a:t>
            </a:r>
            <a:r>
              <a:rPr sz="1400" dirty="0">
                <a:solidFill>
                  <a:srgbClr val="FFFFFF"/>
                </a:solidFill>
                <a:latin typeface="Corbel"/>
                <a:cs typeface="Corbel"/>
              </a:rPr>
              <a:t>n</a:t>
            </a:r>
            <a:r>
              <a:rPr sz="1400" spc="-5" dirty="0">
                <a:solidFill>
                  <a:srgbClr val="FFFFFF"/>
                </a:solidFill>
                <a:latin typeface="Corbel"/>
                <a:cs typeface="Corbel"/>
              </a:rPr>
              <a:t>g</a:t>
            </a:r>
            <a:r>
              <a:rPr sz="1400" spc="-20" dirty="0">
                <a:solidFill>
                  <a:srgbClr val="FFFFFF"/>
                </a:solidFill>
                <a:latin typeface="Corbel"/>
                <a:cs typeface="Corbel"/>
              </a:rPr>
              <a:t>i</a:t>
            </a:r>
            <a:r>
              <a:rPr sz="1400" dirty="0">
                <a:solidFill>
                  <a:srgbClr val="FFFFFF"/>
                </a:solidFill>
                <a:latin typeface="Corbel"/>
                <a:cs typeface="Corbel"/>
              </a:rPr>
              <a:t>n</a:t>
            </a:r>
            <a:r>
              <a:rPr sz="1400" spc="-10" dirty="0">
                <a:solidFill>
                  <a:srgbClr val="FFFFFF"/>
                </a:solidFill>
                <a:latin typeface="Corbel"/>
                <a:cs typeface="Corbel"/>
              </a:rPr>
              <a:t>g</a:t>
            </a:r>
            <a:r>
              <a:rPr sz="1400" spc="10" dirty="0">
                <a:solidFill>
                  <a:srgbClr val="FFFFFF"/>
                </a:solidFill>
                <a:latin typeface="Corbel"/>
                <a:cs typeface="Corbel"/>
              </a:rPr>
              <a:t> </a:t>
            </a:r>
            <a:r>
              <a:rPr sz="1400" spc="-10" dirty="0">
                <a:solidFill>
                  <a:srgbClr val="FFFFFF"/>
                </a:solidFill>
                <a:latin typeface="Corbel"/>
                <a:cs typeface="Corbel"/>
              </a:rPr>
              <a:t>to</a:t>
            </a:r>
            <a:r>
              <a:rPr sz="1400" spc="10" dirty="0">
                <a:solidFill>
                  <a:srgbClr val="FFFFFF"/>
                </a:solidFill>
                <a:latin typeface="Corbel"/>
                <a:cs typeface="Corbel"/>
              </a:rPr>
              <a:t> </a:t>
            </a:r>
            <a:r>
              <a:rPr sz="1400" spc="-10" dirty="0">
                <a:solidFill>
                  <a:srgbClr val="FFFFFF"/>
                </a:solidFill>
                <a:latin typeface="Corbel"/>
                <a:cs typeface="Corbel"/>
              </a:rPr>
              <a:t>the</a:t>
            </a:r>
            <a:r>
              <a:rPr sz="1400" spc="-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r>
              <a:rPr sz="1400" spc="10" dirty="0">
                <a:solidFill>
                  <a:srgbClr val="FFFFFF"/>
                </a:solidFill>
                <a:latin typeface="Corbel"/>
                <a:cs typeface="Corbel"/>
              </a:rPr>
              <a:t> </a:t>
            </a:r>
            <a:r>
              <a:rPr sz="1400" spc="-20" dirty="0">
                <a:solidFill>
                  <a:srgbClr val="FFFFFF"/>
                </a:solidFill>
                <a:latin typeface="Corbel"/>
                <a:cs typeface="Corbel"/>
              </a:rPr>
              <a:t>a</a:t>
            </a:r>
            <a:r>
              <a:rPr sz="1400" dirty="0">
                <a:solidFill>
                  <a:srgbClr val="FFFFFF"/>
                </a:solidFill>
                <a:latin typeface="Corbel"/>
                <a:cs typeface="Corbel"/>
              </a:rPr>
              <a:t>n</a:t>
            </a:r>
            <a:r>
              <a:rPr sz="1400" spc="-10" dirty="0">
                <a:solidFill>
                  <a:srgbClr val="FFFFFF"/>
                </a:solidFill>
                <a:latin typeface="Corbel"/>
                <a:cs typeface="Corbel"/>
              </a:rPr>
              <a:t>d</a:t>
            </a:r>
            <a:r>
              <a:rPr sz="1400" spc="5" dirty="0">
                <a:solidFill>
                  <a:srgbClr val="FFFFFF"/>
                </a:solidFill>
                <a:latin typeface="Corbel"/>
                <a:cs typeface="Corbel"/>
              </a:rPr>
              <a:t> </a:t>
            </a:r>
            <a:r>
              <a:rPr sz="1400" spc="-10" dirty="0">
                <a:solidFill>
                  <a:srgbClr val="FFFFFF"/>
                </a:solidFill>
                <a:latin typeface="Corbel"/>
                <a:cs typeface="Corbel"/>
              </a:rPr>
              <a:t>o</a:t>
            </a:r>
            <a:r>
              <a:rPr sz="1400" spc="-15" dirty="0">
                <a:solidFill>
                  <a:srgbClr val="FFFFFF"/>
                </a:solidFill>
                <a:latin typeface="Corbel"/>
                <a:cs typeface="Corbel"/>
              </a:rPr>
              <a:t>ut</a:t>
            </a:r>
            <a:r>
              <a:rPr sz="1400" spc="-5" dirty="0">
                <a:solidFill>
                  <a:srgbClr val="FFFFFF"/>
                </a:solidFill>
                <a:latin typeface="Corbel"/>
                <a:cs typeface="Corbel"/>
              </a:rPr>
              <a:t>p</a:t>
            </a:r>
            <a:r>
              <a:rPr sz="1400" spc="-15" dirty="0">
                <a:solidFill>
                  <a:srgbClr val="FFFFFF"/>
                </a:solidFill>
                <a:latin typeface="Corbel"/>
                <a:cs typeface="Corbel"/>
              </a:rPr>
              <a:t>u</a:t>
            </a:r>
            <a:r>
              <a:rPr sz="1400" spc="-5" dirty="0">
                <a:solidFill>
                  <a:srgbClr val="FFFFFF"/>
                </a:solidFill>
                <a:latin typeface="Corbel"/>
                <a:cs typeface="Corbel"/>
              </a:rPr>
              <a:t>t</a:t>
            </a:r>
            <a:endParaRPr sz="1400">
              <a:latin typeface="Corbel"/>
              <a:cs typeface="Corbel"/>
            </a:endParaRPr>
          </a:p>
        </p:txBody>
      </p:sp>
      <p:sp>
        <p:nvSpPr>
          <p:cNvPr id="117" name="object 26">
            <a:extLst>
              <a:ext uri="{FF2B5EF4-FFF2-40B4-BE49-F238E27FC236}">
                <a16:creationId xmlns:a16="http://schemas.microsoft.com/office/drawing/2014/main" id="{14D71B77-0A06-3140-8F05-00D015F71715}"/>
              </a:ext>
            </a:extLst>
          </p:cNvPr>
          <p:cNvSpPr txBox="1"/>
          <p:nvPr/>
        </p:nvSpPr>
        <p:spPr>
          <a:xfrm>
            <a:off x="6117857"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118" name="object 17">
            <a:extLst>
              <a:ext uri="{FF2B5EF4-FFF2-40B4-BE49-F238E27FC236}">
                <a16:creationId xmlns:a16="http://schemas.microsoft.com/office/drawing/2014/main" id="{7299B6A1-3AEC-9A45-88FA-07E83252CB51}"/>
              </a:ext>
            </a:extLst>
          </p:cNvPr>
          <p:cNvSpPr txBox="1"/>
          <p:nvPr/>
        </p:nvSpPr>
        <p:spPr>
          <a:xfrm>
            <a:off x="6374142" y="3560090"/>
            <a:ext cx="1134314" cy="1661993"/>
          </a:xfrm>
          <a:prstGeom prst="rect">
            <a:avLst/>
          </a:prstGeom>
        </p:spPr>
        <p:txBody>
          <a:bodyPr vert="horz" wrap="square" lIns="0" tIns="0" rIns="0" bIns="0" rtlCol="0">
            <a:spAutoFit/>
          </a:bodyPr>
          <a:lstStyle/>
          <a:p>
            <a:pPr marL="61594"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sz="1800" dirty="0">
              <a:latin typeface="Corbel"/>
              <a:cs typeface="Corbel"/>
            </a:endParaRPr>
          </a:p>
          <a:p>
            <a:pPr marL="12700"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lang="en-US" sz="1800" spc="-10" dirty="0">
              <a:solidFill>
                <a:srgbClr val="FFFFFF"/>
              </a:solidFill>
              <a:latin typeface="Corbel"/>
              <a:cs typeface="Corbel"/>
            </a:endParaRPr>
          </a:p>
          <a:p>
            <a:pPr marL="12700" algn="ctr">
              <a:lnSpc>
                <a:spcPct val="100000"/>
              </a:lnSpc>
            </a:pPr>
            <a:r>
              <a:rPr lang="en-US" sz="1800" spc="-10" dirty="0">
                <a:solidFill>
                  <a:srgbClr val="FFFFFF"/>
                </a:solidFill>
                <a:latin typeface="Corbel"/>
                <a:cs typeface="Corbel"/>
              </a:rPr>
              <a:t>(the, 3)</a:t>
            </a:r>
          </a:p>
          <a:p>
            <a:pPr marL="12700" algn="ctr">
              <a:lnSpc>
                <a:spcPct val="100000"/>
              </a:lnSpc>
            </a:pPr>
            <a:r>
              <a:rPr lang="en-US" sz="1800" spc="-10" dirty="0">
                <a:solidFill>
                  <a:srgbClr val="FFFFFF"/>
                </a:solidFill>
                <a:latin typeface="Corbel"/>
                <a:cs typeface="Corbel"/>
              </a:rPr>
              <a:t>(shuttle, 1)</a:t>
            </a:r>
          </a:p>
          <a:p>
            <a:pPr marL="12700" algn="ctr">
              <a:lnSpc>
                <a:spcPct val="100000"/>
              </a:lnSpc>
            </a:pPr>
            <a:r>
              <a:rPr lang="en-US" sz="1800" spc="-10" dirty="0">
                <a:solidFill>
                  <a:srgbClr val="FFFFFF"/>
                </a:solidFill>
                <a:latin typeface="Corbel"/>
                <a:cs typeface="Corbel"/>
              </a:rPr>
              <a:t>(recently, 1)</a:t>
            </a:r>
          </a:p>
          <a:p>
            <a:pPr marL="12700" algn="ctr">
              <a:lnSpc>
                <a:spcPct val="100000"/>
              </a:lnSpc>
            </a:pPr>
            <a:r>
              <a:rPr lang="en-US" sz="1800" spc="-10" dirty="0">
                <a:solidFill>
                  <a:srgbClr val="FFFFFF"/>
                </a:solidFill>
                <a:latin typeface="Corbel"/>
                <a:cs typeface="Corbel"/>
              </a:rPr>
              <a:t>…</a:t>
            </a:r>
          </a:p>
        </p:txBody>
      </p:sp>
      <p:sp>
        <p:nvSpPr>
          <p:cNvPr id="119" name="object 8">
            <a:extLst>
              <a:ext uri="{FF2B5EF4-FFF2-40B4-BE49-F238E27FC236}">
                <a16:creationId xmlns:a16="http://schemas.microsoft.com/office/drawing/2014/main" id="{076E0573-5BCF-8040-A458-9AE9103B6810}"/>
              </a:ext>
            </a:extLst>
          </p:cNvPr>
          <p:cNvSpPr txBox="1"/>
          <p:nvPr/>
        </p:nvSpPr>
        <p:spPr>
          <a:xfrm>
            <a:off x="6396142" y="6166445"/>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20" name="object 8">
            <a:extLst>
              <a:ext uri="{FF2B5EF4-FFF2-40B4-BE49-F238E27FC236}">
                <a16:creationId xmlns:a16="http://schemas.microsoft.com/office/drawing/2014/main" id="{1B3A5CD9-A724-914E-8526-F22A6F676385}"/>
              </a:ext>
            </a:extLst>
          </p:cNvPr>
          <p:cNvSpPr txBox="1"/>
          <p:nvPr/>
        </p:nvSpPr>
        <p:spPr>
          <a:xfrm>
            <a:off x="4343400" y="6161124"/>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28" name="object 47">
            <a:extLst>
              <a:ext uri="{FF2B5EF4-FFF2-40B4-BE49-F238E27FC236}">
                <a16:creationId xmlns:a16="http://schemas.microsoft.com/office/drawing/2014/main" id="{C4766540-A87B-A943-9771-3A082C1B9F53}"/>
              </a:ext>
            </a:extLst>
          </p:cNvPr>
          <p:cNvSpPr/>
          <p:nvPr/>
        </p:nvSpPr>
        <p:spPr>
          <a:xfrm>
            <a:off x="152400" y="3733800"/>
            <a:ext cx="1828800" cy="27432"/>
          </a:xfrm>
          <a:prstGeom prst="roundRect">
            <a:avLst/>
          </a:prstGeom>
          <a:solidFill>
            <a:srgbClr val="C00000"/>
          </a:solidFill>
        </p:spPr>
        <p:txBody>
          <a:bodyPr wrap="square" lIns="0" tIns="0" rIns="0" bIns="0" rtlCol="0"/>
          <a:lstStyle/>
          <a:p>
            <a:endParaRPr/>
          </a:p>
        </p:txBody>
      </p:sp>
      <p:sp>
        <p:nvSpPr>
          <p:cNvPr id="29" name="object 47">
            <a:extLst>
              <a:ext uri="{FF2B5EF4-FFF2-40B4-BE49-F238E27FC236}">
                <a16:creationId xmlns:a16="http://schemas.microsoft.com/office/drawing/2014/main" id="{4D9A5EB6-A21C-AD41-A933-37FE4E5747A6}"/>
              </a:ext>
            </a:extLst>
          </p:cNvPr>
          <p:cNvSpPr/>
          <p:nvPr/>
        </p:nvSpPr>
        <p:spPr>
          <a:xfrm>
            <a:off x="152400" y="4220696"/>
            <a:ext cx="1828800" cy="27432"/>
          </a:xfrm>
          <a:prstGeom prst="roundRect">
            <a:avLst/>
          </a:prstGeom>
          <a:solidFill>
            <a:srgbClr val="C00000"/>
          </a:solidFill>
        </p:spPr>
        <p:txBody>
          <a:bodyPr wrap="square" lIns="0" tIns="0" rIns="0" bIns="0" rtlCol="0"/>
          <a:lstStyle/>
          <a:p>
            <a:endParaRPr/>
          </a:p>
        </p:txBody>
      </p:sp>
      <p:sp>
        <p:nvSpPr>
          <p:cNvPr id="30" name="object 47">
            <a:extLst>
              <a:ext uri="{FF2B5EF4-FFF2-40B4-BE49-F238E27FC236}">
                <a16:creationId xmlns:a16="http://schemas.microsoft.com/office/drawing/2014/main" id="{EBE422DD-ED6F-1A41-B752-C6890A295DCA}"/>
              </a:ext>
            </a:extLst>
          </p:cNvPr>
          <p:cNvSpPr/>
          <p:nvPr/>
        </p:nvSpPr>
        <p:spPr>
          <a:xfrm>
            <a:off x="159499" y="4680160"/>
            <a:ext cx="1828800" cy="27432"/>
          </a:xfrm>
          <a:prstGeom prst="roundRect">
            <a:avLst/>
          </a:prstGeom>
          <a:solidFill>
            <a:srgbClr val="C00000"/>
          </a:solidFill>
        </p:spPr>
        <p:txBody>
          <a:bodyPr wrap="square" lIns="0" tIns="0" rIns="0" bIns="0" rtlCol="0"/>
          <a:lstStyle/>
          <a:p>
            <a:endParaRPr/>
          </a:p>
        </p:txBody>
      </p:sp>
      <p:sp>
        <p:nvSpPr>
          <p:cNvPr id="31" name="object 47">
            <a:extLst>
              <a:ext uri="{FF2B5EF4-FFF2-40B4-BE49-F238E27FC236}">
                <a16:creationId xmlns:a16="http://schemas.microsoft.com/office/drawing/2014/main" id="{D529E8C1-32A8-8E4B-9436-17ED3DE5FAA3}"/>
              </a:ext>
            </a:extLst>
          </p:cNvPr>
          <p:cNvSpPr/>
          <p:nvPr/>
        </p:nvSpPr>
        <p:spPr>
          <a:xfrm>
            <a:off x="2164080" y="4095013"/>
            <a:ext cx="1645920" cy="27432"/>
          </a:xfrm>
          <a:prstGeom prst="roundRect">
            <a:avLst/>
          </a:prstGeom>
          <a:solidFill>
            <a:srgbClr val="C00000"/>
          </a:solidFill>
        </p:spPr>
        <p:txBody>
          <a:bodyPr wrap="square" lIns="0" tIns="0" rIns="0" bIns="0" rtlCol="0"/>
          <a:lstStyle/>
          <a:p>
            <a:endParaRPr/>
          </a:p>
        </p:txBody>
      </p:sp>
      <p:sp>
        <p:nvSpPr>
          <p:cNvPr id="32" name="object 47">
            <a:extLst>
              <a:ext uri="{FF2B5EF4-FFF2-40B4-BE49-F238E27FC236}">
                <a16:creationId xmlns:a16="http://schemas.microsoft.com/office/drawing/2014/main" id="{5AEDE81E-E828-D845-9116-24CC4080FAEE}"/>
              </a:ext>
            </a:extLst>
          </p:cNvPr>
          <p:cNvSpPr/>
          <p:nvPr/>
        </p:nvSpPr>
        <p:spPr>
          <a:xfrm>
            <a:off x="2164080" y="4663723"/>
            <a:ext cx="1645920" cy="27432"/>
          </a:xfrm>
          <a:prstGeom prst="roundRect">
            <a:avLst/>
          </a:prstGeom>
          <a:solidFill>
            <a:srgbClr val="C00000"/>
          </a:solidFill>
        </p:spPr>
        <p:txBody>
          <a:bodyPr wrap="square" lIns="0" tIns="0" rIns="0" bIns="0" rtlCol="0"/>
          <a:lstStyle/>
          <a:p>
            <a:endParaRPr/>
          </a:p>
        </p:txBody>
      </p:sp>
      <p:sp>
        <p:nvSpPr>
          <p:cNvPr id="33" name="object 47">
            <a:extLst>
              <a:ext uri="{FF2B5EF4-FFF2-40B4-BE49-F238E27FC236}">
                <a16:creationId xmlns:a16="http://schemas.microsoft.com/office/drawing/2014/main" id="{C2B46933-3C13-EA40-98DB-37BAAA90A0B8}"/>
              </a:ext>
            </a:extLst>
          </p:cNvPr>
          <p:cNvSpPr/>
          <p:nvPr/>
        </p:nvSpPr>
        <p:spPr>
          <a:xfrm>
            <a:off x="2164080" y="5192043"/>
            <a:ext cx="1645920" cy="27432"/>
          </a:xfrm>
          <a:prstGeom prst="roundRect">
            <a:avLst/>
          </a:prstGeom>
          <a:solidFill>
            <a:srgbClr val="C00000"/>
          </a:solidFill>
        </p:spPr>
        <p:txBody>
          <a:bodyPr wrap="square" lIns="0" tIns="0" rIns="0" bIns="0" rtlCol="0"/>
          <a:lstStyle/>
          <a:p>
            <a:endParaRPr/>
          </a:p>
        </p:txBody>
      </p:sp>
      <p:sp>
        <p:nvSpPr>
          <p:cNvPr id="34" name="object 49">
            <a:extLst>
              <a:ext uri="{FF2B5EF4-FFF2-40B4-BE49-F238E27FC236}">
                <a16:creationId xmlns:a16="http://schemas.microsoft.com/office/drawing/2014/main" id="{099E8525-71C4-9648-A8A0-FED8AB6242ED}"/>
              </a:ext>
            </a:extLst>
          </p:cNvPr>
          <p:cNvSpPr/>
          <p:nvPr/>
        </p:nvSpPr>
        <p:spPr>
          <a:xfrm>
            <a:off x="3814571" y="3857244"/>
            <a:ext cx="298703" cy="795527"/>
          </a:xfrm>
          <a:prstGeom prst="rect">
            <a:avLst/>
          </a:prstGeom>
          <a:blipFill>
            <a:blip r:embed="rId3" cstate="print"/>
            <a:stretch>
              <a:fillRect/>
            </a:stretch>
          </a:blipFill>
        </p:spPr>
        <p:txBody>
          <a:bodyPr wrap="square" lIns="0" tIns="0" rIns="0" bIns="0" rtlCol="0"/>
          <a:lstStyle/>
          <a:p>
            <a:endParaRPr/>
          </a:p>
        </p:txBody>
      </p:sp>
      <p:sp>
        <p:nvSpPr>
          <p:cNvPr id="35" name="object 50">
            <a:extLst>
              <a:ext uri="{FF2B5EF4-FFF2-40B4-BE49-F238E27FC236}">
                <a16:creationId xmlns:a16="http://schemas.microsoft.com/office/drawing/2014/main" id="{0E349D4B-E2B5-6F4A-A352-24CBDDE3C26A}"/>
              </a:ext>
            </a:extLst>
          </p:cNvPr>
          <p:cNvSpPr/>
          <p:nvPr/>
        </p:nvSpPr>
        <p:spPr>
          <a:xfrm>
            <a:off x="3886200" y="3886200"/>
            <a:ext cx="152400" cy="685800"/>
          </a:xfrm>
          <a:custGeom>
            <a:avLst/>
            <a:gdLst/>
            <a:ahLst/>
            <a:cxnLst/>
            <a:rect l="l" t="t" r="r" b="b"/>
            <a:pathLst>
              <a:path w="152400" h="685800">
                <a:moveTo>
                  <a:pt x="0" y="0"/>
                </a:moveTo>
                <a:lnTo>
                  <a:pt x="152400" y="685800"/>
                </a:lnTo>
              </a:path>
            </a:pathLst>
          </a:custGeom>
          <a:ln w="48006">
            <a:solidFill>
              <a:srgbClr val="000000"/>
            </a:solidFill>
          </a:ln>
        </p:spPr>
        <p:txBody>
          <a:bodyPr wrap="square" lIns="0" tIns="0" rIns="0" bIns="0" rtlCol="0"/>
          <a:lstStyle/>
          <a:p>
            <a:endParaRPr/>
          </a:p>
        </p:txBody>
      </p:sp>
      <p:sp>
        <p:nvSpPr>
          <p:cNvPr id="36" name="object 51">
            <a:extLst>
              <a:ext uri="{FF2B5EF4-FFF2-40B4-BE49-F238E27FC236}">
                <a16:creationId xmlns:a16="http://schemas.microsoft.com/office/drawing/2014/main" id="{ACF02447-6B46-1F40-BECA-6F1405C74EC4}"/>
              </a:ext>
            </a:extLst>
          </p:cNvPr>
          <p:cNvSpPr/>
          <p:nvPr/>
        </p:nvSpPr>
        <p:spPr>
          <a:xfrm>
            <a:off x="3814571" y="4546091"/>
            <a:ext cx="298703" cy="1018031"/>
          </a:xfrm>
          <a:prstGeom prst="rect">
            <a:avLst/>
          </a:prstGeom>
          <a:blipFill>
            <a:blip r:embed="rId4" cstate="print"/>
            <a:stretch>
              <a:fillRect/>
            </a:stretch>
          </a:blipFill>
        </p:spPr>
        <p:txBody>
          <a:bodyPr wrap="square" lIns="0" tIns="0" rIns="0" bIns="0" rtlCol="0"/>
          <a:lstStyle/>
          <a:p>
            <a:endParaRPr/>
          </a:p>
        </p:txBody>
      </p:sp>
      <p:sp>
        <p:nvSpPr>
          <p:cNvPr id="37" name="object 52">
            <a:extLst>
              <a:ext uri="{FF2B5EF4-FFF2-40B4-BE49-F238E27FC236}">
                <a16:creationId xmlns:a16="http://schemas.microsoft.com/office/drawing/2014/main" id="{855A288B-31F0-6949-AD0A-D31C7E8C86FE}"/>
              </a:ext>
            </a:extLst>
          </p:cNvPr>
          <p:cNvSpPr/>
          <p:nvPr/>
        </p:nvSpPr>
        <p:spPr>
          <a:xfrm>
            <a:off x="3886200" y="4572000"/>
            <a:ext cx="152400" cy="914400"/>
          </a:xfrm>
          <a:custGeom>
            <a:avLst/>
            <a:gdLst/>
            <a:ahLst/>
            <a:cxnLst/>
            <a:rect l="l" t="t" r="r" b="b"/>
            <a:pathLst>
              <a:path w="152400" h="914400">
                <a:moveTo>
                  <a:pt x="0" y="914400"/>
                </a:moveTo>
                <a:lnTo>
                  <a:pt x="152400" y="0"/>
                </a:lnTo>
              </a:path>
            </a:pathLst>
          </a:custGeom>
          <a:ln w="48006">
            <a:solidFill>
              <a:srgbClr val="000000"/>
            </a:solidFill>
          </a:ln>
        </p:spPr>
        <p:txBody>
          <a:bodyPr wrap="square" lIns="0" tIns="0" rIns="0" bIns="0" rtlCol="0"/>
          <a:lstStyle/>
          <a:p>
            <a:endParaRPr/>
          </a:p>
        </p:txBody>
      </p:sp>
      <p:sp>
        <p:nvSpPr>
          <p:cNvPr id="38" name="object 53">
            <a:extLst>
              <a:ext uri="{FF2B5EF4-FFF2-40B4-BE49-F238E27FC236}">
                <a16:creationId xmlns:a16="http://schemas.microsoft.com/office/drawing/2014/main" id="{B6EAF610-1B56-844B-B661-334D45BB3BFB}"/>
              </a:ext>
            </a:extLst>
          </p:cNvPr>
          <p:cNvSpPr/>
          <p:nvPr/>
        </p:nvSpPr>
        <p:spPr>
          <a:xfrm>
            <a:off x="3741420" y="4539995"/>
            <a:ext cx="368807" cy="649223"/>
          </a:xfrm>
          <a:prstGeom prst="rect">
            <a:avLst/>
          </a:prstGeom>
          <a:blipFill>
            <a:blip r:embed="rId5" cstate="print"/>
            <a:stretch>
              <a:fillRect/>
            </a:stretch>
          </a:blipFill>
        </p:spPr>
        <p:txBody>
          <a:bodyPr wrap="square" lIns="0" tIns="0" rIns="0" bIns="0" rtlCol="0"/>
          <a:lstStyle/>
          <a:p>
            <a:endParaRPr/>
          </a:p>
        </p:txBody>
      </p:sp>
      <p:sp>
        <p:nvSpPr>
          <p:cNvPr id="39" name="object 54">
            <a:extLst>
              <a:ext uri="{FF2B5EF4-FFF2-40B4-BE49-F238E27FC236}">
                <a16:creationId xmlns:a16="http://schemas.microsoft.com/office/drawing/2014/main" id="{18D58C5D-F03D-CE47-BA7A-C4DA848EB1E7}"/>
              </a:ext>
            </a:extLst>
          </p:cNvPr>
          <p:cNvSpPr/>
          <p:nvPr/>
        </p:nvSpPr>
        <p:spPr>
          <a:xfrm>
            <a:off x="3810000" y="4572000"/>
            <a:ext cx="228600" cy="533400"/>
          </a:xfrm>
          <a:custGeom>
            <a:avLst/>
            <a:gdLst/>
            <a:ahLst/>
            <a:cxnLst/>
            <a:rect l="l" t="t" r="r" b="b"/>
            <a:pathLst>
              <a:path w="228600" h="533400">
                <a:moveTo>
                  <a:pt x="0" y="533400"/>
                </a:moveTo>
                <a:lnTo>
                  <a:pt x="228600" y="0"/>
                </a:lnTo>
              </a:path>
            </a:pathLst>
          </a:custGeom>
          <a:ln w="48006">
            <a:solidFill>
              <a:srgbClr val="000000"/>
            </a:solidFill>
          </a:ln>
        </p:spPr>
        <p:txBody>
          <a:bodyPr wrap="square" lIns="0" tIns="0" rIns="0" bIns="0" rtlCol="0"/>
          <a:lstStyle/>
          <a:p>
            <a:endParaRPr/>
          </a:p>
        </p:txBody>
      </p:sp>
      <p:sp>
        <p:nvSpPr>
          <p:cNvPr id="40" name="object 55">
            <a:extLst>
              <a:ext uri="{FF2B5EF4-FFF2-40B4-BE49-F238E27FC236}">
                <a16:creationId xmlns:a16="http://schemas.microsoft.com/office/drawing/2014/main" id="{4A1BE07F-FED5-AD4D-BD91-735680AF1C95}"/>
              </a:ext>
            </a:extLst>
          </p:cNvPr>
          <p:cNvSpPr/>
          <p:nvPr/>
        </p:nvSpPr>
        <p:spPr>
          <a:xfrm>
            <a:off x="3741420" y="4155947"/>
            <a:ext cx="368807" cy="502919"/>
          </a:xfrm>
          <a:prstGeom prst="rect">
            <a:avLst/>
          </a:prstGeom>
          <a:blipFill>
            <a:blip r:embed="rId6" cstate="print"/>
            <a:stretch>
              <a:fillRect/>
            </a:stretch>
          </a:blipFill>
        </p:spPr>
        <p:txBody>
          <a:bodyPr wrap="square" lIns="0" tIns="0" rIns="0" bIns="0" rtlCol="0"/>
          <a:lstStyle/>
          <a:p>
            <a:endParaRPr/>
          </a:p>
        </p:txBody>
      </p:sp>
      <p:sp>
        <p:nvSpPr>
          <p:cNvPr id="41" name="object 56">
            <a:extLst>
              <a:ext uri="{FF2B5EF4-FFF2-40B4-BE49-F238E27FC236}">
                <a16:creationId xmlns:a16="http://schemas.microsoft.com/office/drawing/2014/main" id="{9BEC373B-FFA7-754E-8ECF-9A11D27D5DD9}"/>
              </a:ext>
            </a:extLst>
          </p:cNvPr>
          <p:cNvSpPr/>
          <p:nvPr/>
        </p:nvSpPr>
        <p:spPr>
          <a:xfrm>
            <a:off x="3810000" y="4191000"/>
            <a:ext cx="228600" cy="381000"/>
          </a:xfrm>
          <a:custGeom>
            <a:avLst/>
            <a:gdLst/>
            <a:ahLst/>
            <a:cxnLst/>
            <a:rect l="l" t="t" r="r" b="b"/>
            <a:pathLst>
              <a:path w="228600" h="381000">
                <a:moveTo>
                  <a:pt x="0" y="0"/>
                </a:moveTo>
                <a:lnTo>
                  <a:pt x="228600" y="381000"/>
                </a:lnTo>
              </a:path>
            </a:pathLst>
          </a:custGeom>
          <a:ln w="48006">
            <a:solidFill>
              <a:srgbClr val="000000"/>
            </a:solidFill>
          </a:ln>
        </p:spPr>
        <p:txBody>
          <a:bodyPr wrap="square" lIns="0" tIns="0" rIns="0" bIns="0" rtlCol="0"/>
          <a:lstStyle/>
          <a:p>
            <a:endParaRPr/>
          </a:p>
        </p:txBody>
      </p:sp>
      <p:sp>
        <p:nvSpPr>
          <p:cNvPr id="42" name="object 47">
            <a:extLst>
              <a:ext uri="{FF2B5EF4-FFF2-40B4-BE49-F238E27FC236}">
                <a16:creationId xmlns:a16="http://schemas.microsoft.com/office/drawing/2014/main" id="{279EBF71-DC52-F14A-937A-22D084DD24A5}"/>
              </a:ext>
            </a:extLst>
          </p:cNvPr>
          <p:cNvSpPr/>
          <p:nvPr/>
        </p:nvSpPr>
        <p:spPr>
          <a:xfrm>
            <a:off x="4110227" y="4376489"/>
            <a:ext cx="1645920" cy="27432"/>
          </a:xfrm>
          <a:prstGeom prst="roundRect">
            <a:avLst/>
          </a:prstGeom>
          <a:solidFill>
            <a:srgbClr val="C00000"/>
          </a:solidFill>
        </p:spPr>
        <p:txBody>
          <a:bodyPr wrap="square" lIns="0" tIns="0" rIns="0" bIns="0" rtlCol="0"/>
          <a:lstStyle/>
          <a:p>
            <a:endParaRPr/>
          </a:p>
        </p:txBody>
      </p:sp>
      <p:sp>
        <p:nvSpPr>
          <p:cNvPr id="43" name="object 47">
            <a:extLst>
              <a:ext uri="{FF2B5EF4-FFF2-40B4-BE49-F238E27FC236}">
                <a16:creationId xmlns:a16="http://schemas.microsoft.com/office/drawing/2014/main" id="{BDBDD6DB-E7B0-6F4B-9D16-8F5C5D05F424}"/>
              </a:ext>
            </a:extLst>
          </p:cNvPr>
          <p:cNvSpPr/>
          <p:nvPr/>
        </p:nvSpPr>
        <p:spPr>
          <a:xfrm>
            <a:off x="4126190" y="5208358"/>
            <a:ext cx="1645920" cy="27432"/>
          </a:xfrm>
          <a:prstGeom prst="roundRect">
            <a:avLst/>
          </a:prstGeom>
          <a:solidFill>
            <a:srgbClr val="C00000"/>
          </a:solidFill>
        </p:spPr>
        <p:txBody>
          <a:bodyPr wrap="square" lIns="0" tIns="0" rIns="0" bIns="0" rtlCol="0"/>
          <a:lstStyle/>
          <a:p>
            <a:endParaRPr/>
          </a:p>
        </p:txBody>
      </p:sp>
      <p:sp>
        <p:nvSpPr>
          <p:cNvPr id="44" name="object 47">
            <a:extLst>
              <a:ext uri="{FF2B5EF4-FFF2-40B4-BE49-F238E27FC236}">
                <a16:creationId xmlns:a16="http://schemas.microsoft.com/office/drawing/2014/main" id="{C94064BA-8B89-B54E-82C5-4063A27B86C6}"/>
              </a:ext>
            </a:extLst>
          </p:cNvPr>
          <p:cNvSpPr/>
          <p:nvPr/>
        </p:nvSpPr>
        <p:spPr>
          <a:xfrm>
            <a:off x="6105425" y="4105467"/>
            <a:ext cx="1645920" cy="27432"/>
          </a:xfrm>
          <a:prstGeom prst="roundRect">
            <a:avLst/>
          </a:prstGeom>
          <a:solidFill>
            <a:srgbClr val="C00000"/>
          </a:solidFill>
        </p:spPr>
        <p:txBody>
          <a:bodyPr wrap="square" lIns="0" tIns="0" rIns="0" bIns="0" rtlCol="0"/>
          <a:lstStyle/>
          <a:p>
            <a:endParaRPr/>
          </a:p>
        </p:txBody>
      </p:sp>
      <p:sp>
        <p:nvSpPr>
          <p:cNvPr id="45" name="object 47">
            <a:extLst>
              <a:ext uri="{FF2B5EF4-FFF2-40B4-BE49-F238E27FC236}">
                <a16:creationId xmlns:a16="http://schemas.microsoft.com/office/drawing/2014/main" id="{11478C43-52C6-CF48-B98C-1033B0D39669}"/>
              </a:ext>
            </a:extLst>
          </p:cNvPr>
          <p:cNvSpPr/>
          <p:nvPr/>
        </p:nvSpPr>
        <p:spPr>
          <a:xfrm>
            <a:off x="6118821" y="4400970"/>
            <a:ext cx="1645920" cy="27432"/>
          </a:xfrm>
          <a:prstGeom prst="roundRect">
            <a:avLst/>
          </a:prstGeom>
          <a:solidFill>
            <a:srgbClr val="C00000"/>
          </a:solidFill>
        </p:spPr>
        <p:txBody>
          <a:bodyPr wrap="square" lIns="0" tIns="0" rIns="0" bIns="0" rtlCol="0"/>
          <a:lstStyle/>
          <a:p>
            <a:endParaRPr/>
          </a:p>
        </p:txBody>
      </p:sp>
      <p:sp>
        <p:nvSpPr>
          <p:cNvPr id="2" name="Slide Number Placeholder 1">
            <a:extLst>
              <a:ext uri="{FF2B5EF4-FFF2-40B4-BE49-F238E27FC236}">
                <a16:creationId xmlns:a16="http://schemas.microsoft.com/office/drawing/2014/main" id="{11662F4E-C7FB-F749-98D8-F0A238C17392}"/>
              </a:ext>
            </a:extLst>
          </p:cNvPr>
          <p:cNvSpPr>
            <a:spLocks noGrp="1"/>
          </p:cNvSpPr>
          <p:nvPr>
            <p:ph type="sldNum" sz="quarter" idx="12"/>
          </p:nvPr>
        </p:nvSpPr>
        <p:spPr/>
        <p:txBody>
          <a:bodyPr/>
          <a:lstStyle/>
          <a:p>
            <a:pPr>
              <a:defRPr/>
            </a:pPr>
            <a:fld id="{29BF1C62-8831-3249-A433-009753E34508}" type="slidenum">
              <a:rPr lang="en-US" smtClean="0"/>
              <a:pPr>
                <a:defRPr/>
              </a:pPr>
              <a:t>50</a:t>
            </a:fld>
            <a:endParaRPr lang="en-US"/>
          </a:p>
        </p:txBody>
      </p:sp>
    </p:spTree>
    <p:extLst>
      <p:ext uri="{BB962C8B-B14F-4D97-AF65-F5344CB8AC3E}">
        <p14:creationId xmlns:p14="http://schemas.microsoft.com/office/powerpoint/2010/main" val="35967482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727773" y="1870970"/>
            <a:ext cx="8035227" cy="1231106"/>
          </a:xfrm>
          <a:prstGeom prst="rect">
            <a:avLst/>
          </a:prstGeom>
        </p:spPr>
        <p:txBody>
          <a:bodyPr vert="horz" wrap="square" lIns="0" tIns="0" rIns="0" bIns="0" rtlCol="0">
            <a:spAutoFit/>
          </a:bodyPr>
          <a:lstStyle/>
          <a:p>
            <a:pPr marL="12700">
              <a:lnSpc>
                <a:spcPct val="100000"/>
              </a:lnSpc>
            </a:pPr>
            <a:r>
              <a:rPr sz="2000" b="1" spc="-15" dirty="0">
                <a:latin typeface="Courier New"/>
                <a:cs typeface="Courier New"/>
              </a:rPr>
              <a:t>map(key, value):</a:t>
            </a:r>
            <a:endParaRPr sz="2000" dirty="0">
              <a:latin typeface="Courier New"/>
              <a:cs typeface="Courier New"/>
            </a:endParaRPr>
          </a:p>
          <a:p>
            <a:pPr marL="332105" marR="5080" indent="-320040">
              <a:lnSpc>
                <a:spcPct val="100000"/>
              </a:lnSpc>
            </a:pPr>
            <a:r>
              <a:rPr lang="en-US" sz="2000" spc="-15" dirty="0">
                <a:latin typeface="Courier New"/>
                <a:cs typeface="Courier New"/>
              </a:rPr>
              <a:t>  </a:t>
            </a:r>
            <a:r>
              <a:rPr sz="2000" spc="-15" dirty="0">
                <a:latin typeface="Courier New"/>
                <a:cs typeface="Courier New"/>
              </a:rPr>
              <a:t>// key: document name; value: text</a:t>
            </a:r>
            <a:r>
              <a:rPr lang="en-US" sz="2000" spc="-15" dirty="0">
                <a:latin typeface="Courier New"/>
                <a:cs typeface="Courier New"/>
              </a:rPr>
              <a:t> of the document</a:t>
            </a:r>
            <a:r>
              <a:rPr sz="2000" spc="-15" dirty="0">
                <a:latin typeface="Courier New"/>
                <a:cs typeface="Courier New"/>
              </a:rPr>
              <a:t> </a:t>
            </a:r>
            <a:br>
              <a:rPr lang="en-US" sz="2000" spc="-15" dirty="0">
                <a:latin typeface="Courier New"/>
                <a:cs typeface="Courier New"/>
              </a:rPr>
            </a:br>
            <a:r>
              <a:rPr sz="2000" spc="-15" dirty="0">
                <a:latin typeface="Courier New"/>
                <a:cs typeface="Courier New"/>
              </a:rPr>
              <a:t>for each word w in value:</a:t>
            </a:r>
            <a:endParaRPr sz="2000" dirty="0">
              <a:latin typeface="Courier New"/>
              <a:cs typeface="Courier New"/>
            </a:endParaRPr>
          </a:p>
          <a:p>
            <a:pPr marL="807720">
              <a:lnSpc>
                <a:spcPct val="100000"/>
              </a:lnSpc>
            </a:pPr>
            <a:r>
              <a:rPr sz="2000" spc="-15" dirty="0">
                <a:latin typeface="Courier New"/>
                <a:cs typeface="Courier New"/>
              </a:rPr>
              <a:t>emit(w,</a:t>
            </a:r>
            <a:r>
              <a:rPr sz="2000" spc="5" dirty="0">
                <a:latin typeface="Courier New"/>
                <a:cs typeface="Courier New"/>
              </a:rPr>
              <a:t> </a:t>
            </a:r>
            <a:r>
              <a:rPr sz="2000" spc="-15" dirty="0">
                <a:latin typeface="Courier New"/>
                <a:cs typeface="Courier New"/>
              </a:rPr>
              <a:t>1)</a:t>
            </a:r>
            <a:endParaRPr sz="2000" dirty="0">
              <a:latin typeface="Courier New"/>
              <a:cs typeface="Courier New"/>
            </a:endParaRPr>
          </a:p>
        </p:txBody>
      </p:sp>
      <p:sp>
        <p:nvSpPr>
          <p:cNvPr id="8" name="object 8"/>
          <p:cNvSpPr txBox="1"/>
          <p:nvPr/>
        </p:nvSpPr>
        <p:spPr>
          <a:xfrm>
            <a:off x="688054" y="3882952"/>
            <a:ext cx="7617746" cy="2462213"/>
          </a:xfrm>
          <a:prstGeom prst="rect">
            <a:avLst/>
          </a:prstGeom>
        </p:spPr>
        <p:txBody>
          <a:bodyPr vert="horz" wrap="square" lIns="0" tIns="0" rIns="0" bIns="0" rtlCol="0">
            <a:spAutoFit/>
          </a:bodyPr>
          <a:lstStyle/>
          <a:p>
            <a:pPr marL="12700">
              <a:lnSpc>
                <a:spcPct val="100000"/>
              </a:lnSpc>
            </a:pPr>
            <a:r>
              <a:rPr sz="2000" b="1" spc="-15" dirty="0">
                <a:latin typeface="Courier New"/>
                <a:cs typeface="Courier New"/>
              </a:rPr>
              <a:t>reduce(key, values):</a:t>
            </a:r>
            <a:endParaRPr sz="2000" dirty="0">
              <a:latin typeface="Courier New"/>
              <a:cs typeface="Courier New"/>
            </a:endParaRPr>
          </a:p>
          <a:p>
            <a:pPr marL="12700"/>
            <a:r>
              <a:rPr sz="2000" spc="-15" dirty="0">
                <a:latin typeface="Courier New"/>
                <a:cs typeface="Courier New"/>
              </a:rPr>
              <a:t>// key: a word; value:</a:t>
            </a:r>
            <a:r>
              <a:rPr lang="en-US" sz="2000" spc="-15" dirty="0">
                <a:latin typeface="Courier New"/>
                <a:cs typeface="Courier New"/>
              </a:rPr>
              <a:t> an iterator</a:t>
            </a:r>
            <a:r>
              <a:rPr lang="en-US" sz="2000" dirty="0">
                <a:latin typeface="Courier New"/>
                <a:cs typeface="Courier New"/>
              </a:rPr>
              <a:t> </a:t>
            </a:r>
            <a:r>
              <a:rPr lang="en-US" sz="2000" spc="-15" dirty="0">
                <a:latin typeface="Courier New"/>
                <a:cs typeface="Courier New"/>
              </a:rPr>
              <a:t>over counts</a:t>
            </a:r>
          </a:p>
          <a:p>
            <a:pPr marL="12700">
              <a:lnSpc>
                <a:spcPct val="100000"/>
              </a:lnSpc>
            </a:pPr>
            <a:r>
              <a:rPr lang="en-US" sz="2000" spc="-15" dirty="0">
                <a:latin typeface="Courier New"/>
                <a:cs typeface="Courier New"/>
              </a:rPr>
              <a:t>	result = 0</a:t>
            </a:r>
            <a:endParaRPr lang="en-US" sz="2000" dirty="0">
              <a:latin typeface="Courier New"/>
              <a:cs typeface="Courier New"/>
            </a:endParaRPr>
          </a:p>
          <a:p>
            <a:pPr marL="12700"/>
            <a:r>
              <a:rPr lang="en-US" sz="2000" spc="-15" dirty="0">
                <a:latin typeface="Courier New"/>
                <a:cs typeface="Courier New"/>
              </a:rPr>
              <a:t>	for each count v in values:</a:t>
            </a:r>
            <a:endParaRPr lang="en-US" sz="2000" dirty="0">
              <a:latin typeface="Courier New"/>
              <a:cs typeface="Courier New"/>
            </a:endParaRPr>
          </a:p>
          <a:p>
            <a:pPr marL="12700" marR="5080" indent="914400">
              <a:lnSpc>
                <a:spcPct val="100000"/>
              </a:lnSpc>
            </a:pPr>
            <a:r>
              <a:rPr lang="en-US" sz="2000" spc="-15" dirty="0">
                <a:latin typeface="Courier New"/>
                <a:cs typeface="Courier New"/>
              </a:rPr>
              <a:t>	result += v </a:t>
            </a:r>
          </a:p>
          <a:p>
            <a:pPr marL="12700" marR="5080" indent="914400">
              <a:lnSpc>
                <a:spcPct val="100000"/>
              </a:lnSpc>
            </a:pPr>
            <a:r>
              <a:rPr lang="en-US" sz="2000" spc="-15" dirty="0">
                <a:latin typeface="Courier New"/>
                <a:cs typeface="Courier New"/>
              </a:rPr>
              <a:t>emit(key, result)</a:t>
            </a:r>
            <a:endParaRPr lang="en-US" sz="2000" dirty="0">
              <a:latin typeface="Courier New"/>
              <a:cs typeface="Courier New"/>
            </a:endParaRPr>
          </a:p>
          <a:p>
            <a:pPr marL="12700"/>
            <a:endParaRPr lang="en-US" sz="2000" dirty="0">
              <a:latin typeface="Courier New"/>
              <a:cs typeface="Courier New"/>
            </a:endParaRPr>
          </a:p>
          <a:p>
            <a:pPr marL="12700">
              <a:lnSpc>
                <a:spcPct val="100000"/>
              </a:lnSpc>
            </a:pPr>
            <a:endParaRPr sz="2000" dirty="0">
              <a:latin typeface="Courier New"/>
              <a:cs typeface="Courier New"/>
            </a:endParaRPr>
          </a:p>
        </p:txBody>
      </p:sp>
      <p:sp>
        <p:nvSpPr>
          <p:cNvPr id="13" name="Rectangle 2">
            <a:extLst>
              <a:ext uri="{FF2B5EF4-FFF2-40B4-BE49-F238E27FC236}">
                <a16:creationId xmlns:a16="http://schemas.microsoft.com/office/drawing/2014/main" id="{8C106E5D-726E-0144-981C-2C7E273C0AD0}"/>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Word Count</a:t>
            </a:r>
          </a:p>
          <a:p>
            <a:r>
              <a:rPr lang="en-US" sz="3600" b="0" kern="0" dirty="0">
                <a:solidFill>
                  <a:srgbClr val="A01A06"/>
                </a:solidFill>
                <a:latin typeface="Calibri" panose="020F0502020204030204" pitchFamily="34" charset="0"/>
                <a:cs typeface="Calibri" panose="020F0502020204030204" pitchFamily="34" charset="0"/>
              </a:rPr>
              <a:t>pseudo-code</a:t>
            </a:r>
          </a:p>
        </p:txBody>
      </p:sp>
      <p:sp>
        <p:nvSpPr>
          <p:cNvPr id="2" name="Slide Number Placeholder 1">
            <a:extLst>
              <a:ext uri="{FF2B5EF4-FFF2-40B4-BE49-F238E27FC236}">
                <a16:creationId xmlns:a16="http://schemas.microsoft.com/office/drawing/2014/main" id="{72AB56E8-B1B7-DC4E-84D9-B5A3DF509064}"/>
              </a:ext>
            </a:extLst>
          </p:cNvPr>
          <p:cNvSpPr>
            <a:spLocks noGrp="1"/>
          </p:cNvSpPr>
          <p:nvPr>
            <p:ph type="sldNum" sz="quarter" idx="12"/>
          </p:nvPr>
        </p:nvSpPr>
        <p:spPr/>
        <p:txBody>
          <a:bodyPr/>
          <a:lstStyle/>
          <a:p>
            <a:pPr>
              <a:defRPr/>
            </a:pPr>
            <a:fld id="{AA613783-4C1B-7045-BD14-A25306047D9F}" type="slidenum">
              <a:rPr lang="en-US" smtClean="0"/>
              <a:pPr>
                <a:defRPr/>
              </a:pPr>
              <a:t>51</a:t>
            </a:fld>
            <a:endParaRPr lang="en-US"/>
          </a:p>
        </p:txBody>
      </p:sp>
    </p:spTree>
    <p:extLst>
      <p:ext uri="{BB962C8B-B14F-4D97-AF65-F5344CB8AC3E}">
        <p14:creationId xmlns:p14="http://schemas.microsoft.com/office/powerpoint/2010/main" val="40650235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28050" y="2562001"/>
            <a:ext cx="4834550" cy="1846659"/>
          </a:xfrm>
          <a:prstGeom prst="rect">
            <a:avLst/>
          </a:prstGeom>
        </p:spPr>
        <p:txBody>
          <a:bodyPr vert="horz" wrap="square" lIns="0" tIns="0" rIns="0" bIns="0" rtlCol="0">
            <a:spAutoFit/>
          </a:bodyPr>
          <a:lstStyle/>
          <a:p>
            <a:pPr>
              <a:spcBef>
                <a:spcPts val="0"/>
              </a:spcBef>
            </a:pPr>
            <a:r>
              <a:rPr sz="2000" b="1" spc="-9" dirty="0">
                <a:solidFill>
                  <a:srgbClr val="3366FF"/>
                </a:solidFill>
                <a:latin typeface="Calibri" panose="020F0502020204030204" pitchFamily="34" charset="0"/>
                <a:cs typeface="Calibri" panose="020F0502020204030204" pitchFamily="34" charset="0"/>
              </a:rPr>
              <a:t>Input:</a:t>
            </a:r>
            <a:endParaRPr lang="en-US" sz="2000" b="1" spc="-9" dirty="0">
              <a:solidFill>
                <a:srgbClr val="3366FF"/>
              </a:solidFill>
              <a:latin typeface="Calibri" panose="020F0502020204030204" pitchFamily="34" charset="0"/>
              <a:cs typeface="Calibri" panose="020F0502020204030204" pitchFamily="34" charset="0"/>
            </a:endParaRPr>
          </a:p>
          <a:p>
            <a:pPr>
              <a:spcBef>
                <a:spcPts val="0"/>
              </a:spcBef>
            </a:pPr>
            <a:endParaRPr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tweet1,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love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pancakes</a:t>
            </a:r>
            <a:r>
              <a:rPr sz="2000" spc="-4" dirty="0">
                <a:solidFill>
                  <a:srgbClr val="3366FF"/>
                </a:solidFill>
                <a:latin typeface="Calibri" panose="020F0502020204030204" pitchFamily="34" charset="0"/>
                <a:cs typeface="Calibri" panose="020F0502020204030204" pitchFamily="34" charset="0"/>
              </a:rPr>
              <a:t> f</a:t>
            </a:r>
            <a:r>
              <a:rPr sz="2000" dirty="0">
                <a:solidFill>
                  <a:srgbClr val="3366FF"/>
                </a:solidFill>
                <a:latin typeface="Calibri" panose="020F0502020204030204" pitchFamily="34" charset="0"/>
                <a:cs typeface="Calibri" panose="020F0502020204030204" pitchFamily="34" charset="0"/>
              </a:rPr>
              <a:t>or</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dirty="0">
                <a:solidFill>
                  <a:srgbClr val="3366FF"/>
                </a:solidFill>
                <a:latin typeface="Calibri" panose="020F0502020204030204" pitchFamily="34" charset="0"/>
                <a:cs typeface="Calibri" panose="020F0502020204030204" pitchFamily="34" charset="0"/>
              </a:rPr>
              <a:t>”) </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2</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dislike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pancakes”)</a:t>
            </a:r>
            <a:endParaRPr lang="en-US"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tweet3, </a:t>
            </a:r>
            <a:r>
              <a:rPr sz="2000" spc="-9" dirty="0">
                <a:solidFill>
                  <a:srgbClr val="3366FF"/>
                </a:solidFill>
                <a:latin typeface="Calibri" panose="020F0502020204030204" pitchFamily="34" charset="0"/>
                <a:cs typeface="Calibri" panose="020F0502020204030204" pitchFamily="34" charset="0"/>
              </a:rPr>
              <a:t>(“W</a:t>
            </a:r>
            <a:r>
              <a:rPr sz="2000" dirty="0">
                <a:solidFill>
                  <a:srgbClr val="3366FF"/>
                </a:solidFill>
                <a:latin typeface="Calibri" panose="020F0502020204030204" pitchFamily="34" charset="0"/>
                <a:cs typeface="Calibri" panose="020F0502020204030204" pitchFamily="34" charset="0"/>
              </a:rPr>
              <a:t>ha</a:t>
            </a:r>
            <a:r>
              <a:rPr sz="2000" spc="-4" dirty="0">
                <a:solidFill>
                  <a:srgbClr val="3366FF"/>
                </a:solidFill>
                <a:latin typeface="Calibri" panose="020F0502020204030204" pitchFamily="34" charset="0"/>
                <a:cs typeface="Calibri" panose="020F0502020204030204" pitchFamily="34" charset="0"/>
              </a:rPr>
              <a:t>t </a:t>
            </a:r>
            <a:r>
              <a:rPr sz="2000" dirty="0">
                <a:solidFill>
                  <a:srgbClr val="3366FF"/>
                </a:solidFill>
                <a:latin typeface="Calibri" panose="020F0502020204030204" pitchFamily="34" charset="0"/>
                <a:cs typeface="Calibri" panose="020F0502020204030204" pitchFamily="34" charset="0"/>
              </a:rPr>
              <a:t>should</a:t>
            </a:r>
            <a:r>
              <a:rPr sz="2000" spc="-4" dirty="0">
                <a:solidFill>
                  <a:srgbClr val="3366FF"/>
                </a:solidFill>
                <a:latin typeface="Calibri" panose="020F0502020204030204" pitchFamily="34" charset="0"/>
                <a:cs typeface="Calibri" panose="020F0502020204030204" pitchFamily="34" charset="0"/>
              </a:rPr>
              <a:t> I </a:t>
            </a:r>
            <a:r>
              <a:rPr sz="2000" dirty="0">
                <a:solidFill>
                  <a:srgbClr val="3366FF"/>
                </a:solidFill>
                <a:latin typeface="Calibri" panose="020F0502020204030204" pitchFamily="34" charset="0"/>
                <a:cs typeface="Calibri" panose="020F0502020204030204" pitchFamily="34" charset="0"/>
              </a:rPr>
              <a:t>ea</a:t>
            </a:r>
            <a:r>
              <a:rPr sz="2000" spc="-4" dirty="0">
                <a:solidFill>
                  <a:srgbClr val="3366FF"/>
                </a:solidFill>
                <a:latin typeface="Calibri" panose="020F0502020204030204" pitchFamily="34" charset="0"/>
                <a:cs typeface="Calibri" panose="020F0502020204030204" pitchFamily="34" charset="0"/>
              </a:rPr>
              <a:t>t f</a:t>
            </a:r>
            <a:r>
              <a:rPr sz="2000" dirty="0">
                <a:solidFill>
                  <a:srgbClr val="3366FF"/>
                </a:solidFill>
                <a:latin typeface="Calibri" panose="020F0502020204030204" pitchFamily="34" charset="0"/>
                <a:cs typeface="Calibri" panose="020F0502020204030204" pitchFamily="34" charset="0"/>
              </a:rPr>
              <a:t>or</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love</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o</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ea</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a:t>
            </a:r>
          </a:p>
        </p:txBody>
      </p:sp>
      <p:sp>
        <p:nvSpPr>
          <p:cNvPr id="4" name="object 4"/>
          <p:cNvSpPr txBox="1"/>
          <p:nvPr/>
        </p:nvSpPr>
        <p:spPr>
          <a:xfrm>
            <a:off x="5562600" y="2514600"/>
            <a:ext cx="3581400" cy="2154436"/>
          </a:xfrm>
          <a:prstGeom prst="rect">
            <a:avLst/>
          </a:prstGeom>
        </p:spPr>
        <p:txBody>
          <a:bodyPr vert="horz" wrap="square" lIns="0" tIns="0" rIns="0" bIns="0" rtlCol="0">
            <a:spAutoFit/>
          </a:bodyPr>
          <a:lstStyle/>
          <a:p>
            <a:pPr indent="-25643"/>
            <a:r>
              <a:rPr sz="2000" b="1" dirty="0">
                <a:solidFill>
                  <a:srgbClr val="3366FF"/>
                </a:solidFill>
                <a:latin typeface="Calibri" panose="020F0502020204030204" pitchFamily="34" charset="0"/>
                <a:cs typeface="Calibri" panose="020F0502020204030204" pitchFamily="34" charset="0"/>
              </a:rPr>
              <a:t>Des</a:t>
            </a:r>
            <a:r>
              <a:rPr sz="2000" b="1" spc="-4" dirty="0">
                <a:solidFill>
                  <a:srgbClr val="3366FF"/>
                </a:solidFill>
                <a:latin typeface="Calibri" panose="020F0502020204030204" pitchFamily="34" charset="0"/>
                <a:cs typeface="Calibri" panose="020F0502020204030204" pitchFamily="34" charset="0"/>
              </a:rPr>
              <a:t>ire</a:t>
            </a:r>
            <a:r>
              <a:rPr sz="2000" b="1" spc="-13" dirty="0">
                <a:solidFill>
                  <a:srgbClr val="3366FF"/>
                </a:solidFill>
                <a:latin typeface="Calibri" panose="020F0502020204030204" pitchFamily="34" charset="0"/>
                <a:cs typeface="Calibri" panose="020F0502020204030204" pitchFamily="34" charset="0"/>
              </a:rPr>
              <a:t>d</a:t>
            </a:r>
            <a:r>
              <a:rPr sz="2000" b="1" spc="-4" dirty="0">
                <a:solidFill>
                  <a:srgbClr val="3366FF"/>
                </a:solidFill>
                <a:latin typeface="Calibri" panose="020F0502020204030204" pitchFamily="34" charset="0"/>
                <a:cs typeface="Calibri" panose="020F0502020204030204" pitchFamily="34" charset="0"/>
              </a:rPr>
              <a:t> </a:t>
            </a:r>
            <a:r>
              <a:rPr sz="2000" b="1" spc="-9" dirty="0">
                <a:solidFill>
                  <a:srgbClr val="3366FF"/>
                </a:solidFill>
                <a:latin typeface="Calibri" panose="020F0502020204030204" pitchFamily="34" charset="0"/>
                <a:cs typeface="Calibri" panose="020F0502020204030204" pitchFamily="34" charset="0"/>
              </a:rPr>
              <a:t>outpu</a:t>
            </a:r>
            <a:r>
              <a:rPr sz="2000" b="1" dirty="0">
                <a:solidFill>
                  <a:srgbClr val="3366FF"/>
                </a:solidFill>
                <a:latin typeface="Calibri" panose="020F0502020204030204" pitchFamily="34" charset="0"/>
                <a:cs typeface="Calibri" panose="020F0502020204030204" pitchFamily="34" charset="0"/>
              </a:rPr>
              <a:t>t:</a:t>
            </a:r>
            <a:endParaRPr lang="en-US" sz="2000" b="1" dirty="0">
              <a:solidFill>
                <a:srgbClr val="3366FF"/>
              </a:solidFill>
              <a:latin typeface="Calibri" panose="020F0502020204030204" pitchFamily="34" charset="0"/>
              <a:cs typeface="Calibri" panose="020F0502020204030204" pitchFamily="34" charset="0"/>
            </a:endParaRPr>
          </a:p>
          <a:p>
            <a:pPr indent="-25643"/>
            <a:endParaRPr sz="2000" dirty="0">
              <a:solidFill>
                <a:srgbClr val="3366FF"/>
              </a:solidFill>
              <a:latin typeface="Calibri" panose="020F0502020204030204" pitchFamily="34" charset="0"/>
              <a:cs typeface="Calibri" panose="020F0502020204030204" pitchFamily="34" charset="0"/>
            </a:endParaRPr>
          </a:p>
          <a:p>
            <a:pPr marR="4559" indent="-12537"/>
            <a:r>
              <a:rPr sz="2000" dirty="0">
                <a:solidFill>
                  <a:srgbClr val="3366FF"/>
                </a:solidFill>
                <a:latin typeface="Calibri" panose="020F0502020204030204" pitchFamily="34" charset="0"/>
                <a:cs typeface="Calibri" panose="020F0502020204030204" pitchFamily="34" charset="0"/>
              </a:rPr>
              <a:t>“pancake</a:t>
            </a:r>
            <a:r>
              <a:rPr sz="2000" spc="-9" dirty="0">
                <a:solidFill>
                  <a:srgbClr val="3366FF"/>
                </a:solidFill>
                <a:latin typeface="Calibri" panose="020F0502020204030204" pitchFamily="34" charset="0"/>
                <a:cs typeface="Calibri" panose="020F0502020204030204" pitchFamily="34" charset="0"/>
              </a:rPr>
              <a:t>s”,</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2) “brea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3) “ea</a:t>
            </a:r>
            <a:r>
              <a:rPr sz="2000" spc="-9" dirty="0">
                <a:solidFill>
                  <a:srgbClr val="3366FF"/>
                </a:solidFill>
                <a:latin typeface="Calibri" panose="020F0502020204030204" pitchFamily="34" charset="0"/>
                <a:cs typeface="Calibri" panose="020F0502020204030204" pitchFamily="34" charset="0"/>
              </a:rPr>
              <a:t>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3</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 </a:t>
            </a:r>
            <a:endParaRPr lang="en-US" sz="2000" dirty="0">
              <a:solidFill>
                <a:srgbClr val="3366FF"/>
              </a:solidFill>
              <a:latin typeface="Calibri" panose="020F0502020204030204" pitchFamily="34" charset="0"/>
              <a:cs typeface="Calibri" panose="020F0502020204030204" pitchFamily="34" charset="0"/>
            </a:endParaRPr>
          </a:p>
          <a:p>
            <a:pPr marR="4559" indent="-12537"/>
            <a:r>
              <a:rPr sz="2000" dirty="0">
                <a:solidFill>
                  <a:srgbClr val="3366FF"/>
                </a:solidFill>
                <a:latin typeface="Calibri" panose="020F0502020204030204" pitchFamily="34" charset="0"/>
                <a:cs typeface="Calibri" panose="020F0502020204030204" pitchFamily="34" charset="0"/>
              </a:rPr>
              <a:t>“love</a:t>
            </a:r>
            <a:r>
              <a:rPr sz="2000" spc="-9" dirty="0">
                <a:solidFill>
                  <a:srgbClr val="3366FF"/>
                </a:solidFill>
                <a:latin typeface="Calibri" panose="020F0502020204030204" pitchFamily="34" charset="0"/>
                <a:cs typeface="Calibri" panose="020F0502020204030204" pitchFamily="34" charset="0"/>
              </a:rPr>
              <a: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a:t>
            </a:r>
          </a:p>
          <a:p>
            <a:r>
              <a:rPr sz="2000" dirty="0">
                <a:solidFill>
                  <a:srgbClr val="3366FF"/>
                </a:solidFill>
                <a:latin typeface="Calibri" panose="020F0502020204030204" pitchFamily="34" charset="0"/>
                <a:cs typeface="Calibri" panose="020F0502020204030204" pitchFamily="34" charset="0"/>
              </a:rPr>
              <a:t>…</a:t>
            </a:r>
          </a:p>
        </p:txBody>
      </p:sp>
      <p:sp>
        <p:nvSpPr>
          <p:cNvPr id="11" name="TextBox 10"/>
          <p:cNvSpPr txBox="1"/>
          <p:nvPr/>
        </p:nvSpPr>
        <p:spPr>
          <a:xfrm>
            <a:off x="723900" y="4920228"/>
            <a:ext cx="7696200" cy="1631216"/>
          </a:xfrm>
          <a:prstGeom prst="rect">
            <a:avLst/>
          </a:prstGeom>
          <a:noFill/>
        </p:spPr>
        <p:txBody>
          <a:bodyPr wrap="square" rtlCol="0">
            <a:spAutoFit/>
          </a:bodyPr>
          <a:lstStyle/>
          <a:p>
            <a:r>
              <a:rPr lang="en-US" sz="2000" b="1" dirty="0">
                <a:solidFill>
                  <a:srgbClr val="A01A06"/>
                </a:solidFill>
                <a:latin typeface="Calibri" panose="020F0502020204030204" pitchFamily="34" charset="0"/>
                <a:cs typeface="Calibri" panose="020F0502020204030204" pitchFamily="34" charset="0"/>
              </a:rPr>
              <a:t>Map task: </a:t>
            </a:r>
          </a:p>
          <a:p>
            <a:r>
              <a:rPr lang="en-US" sz="2000" dirty="0">
                <a:latin typeface="Calibri" panose="020F0502020204030204" pitchFamily="34" charset="0"/>
                <a:cs typeface="Calibri" panose="020F0502020204030204" pitchFamily="34" charset="0"/>
              </a:rPr>
              <a:t>What intermediate (key, value) pairs produced?</a:t>
            </a:r>
          </a:p>
          <a:p>
            <a:endParaRPr lang="en-US" sz="2000" dirty="0">
              <a:latin typeface="Calibri" panose="020F0502020204030204" pitchFamily="34" charset="0"/>
              <a:cs typeface="Calibri" panose="020F0502020204030204" pitchFamily="34" charset="0"/>
            </a:endParaRPr>
          </a:p>
          <a:p>
            <a:r>
              <a:rPr lang="en-US" sz="2000" b="1" dirty="0">
                <a:solidFill>
                  <a:srgbClr val="A01A06"/>
                </a:solidFill>
                <a:latin typeface="Calibri" panose="020F0502020204030204" pitchFamily="34" charset="0"/>
                <a:cs typeface="Calibri" panose="020F0502020204030204" pitchFamily="34" charset="0"/>
              </a:rPr>
              <a:t>Reduce task:</a:t>
            </a:r>
          </a:p>
          <a:p>
            <a:r>
              <a:rPr lang="en-US" sz="2000" dirty="0">
                <a:latin typeface="Calibri" panose="020F0502020204030204" pitchFamily="34" charset="0"/>
                <a:cs typeface="Calibri" panose="020F0502020204030204" pitchFamily="34" charset="0"/>
              </a:rPr>
              <a:t>?</a:t>
            </a:r>
          </a:p>
        </p:txBody>
      </p:sp>
      <p:sp>
        <p:nvSpPr>
          <p:cNvPr id="7" name="Content Placeholder 2"/>
          <p:cNvSpPr>
            <a:spLocks noGrp="1"/>
          </p:cNvSpPr>
          <p:nvPr>
            <p:ph sz="half" idx="1"/>
          </p:nvPr>
        </p:nvSpPr>
        <p:spPr>
          <a:xfrm>
            <a:off x="597151" y="1447800"/>
            <a:ext cx="7848600" cy="1066800"/>
          </a:xfrm>
        </p:spPr>
        <p:txBody>
          <a:bodyPr/>
          <a:lstStyle/>
          <a:p>
            <a:pPr>
              <a:buClr>
                <a:schemeClr val="tx1"/>
              </a:buClr>
            </a:pPr>
            <a:r>
              <a:rPr lang="en-US" sz="2400" dirty="0">
                <a:latin typeface="Calibri" panose="020F0502020204030204" pitchFamily="34" charset="0"/>
                <a:cs typeface="Calibri" panose="020F0502020204030204" pitchFamily="34" charset="0"/>
              </a:rPr>
              <a:t>(ID, content) =&gt; (content, List[IDs])</a:t>
            </a:r>
          </a:p>
          <a:p>
            <a:pPr>
              <a:buClr>
                <a:schemeClr val="tx1"/>
              </a:buClr>
            </a:pPr>
            <a:r>
              <a:rPr lang="en-US" sz="2400" dirty="0">
                <a:latin typeface="Calibri" panose="020F0502020204030204" pitchFamily="34" charset="0"/>
                <a:cs typeface="Calibri" panose="020F0502020204030204" pitchFamily="34" charset="0"/>
              </a:rPr>
              <a:t>Application: Search Engines, supporting full text searches</a:t>
            </a:r>
          </a:p>
        </p:txBody>
      </p:sp>
      <p:sp>
        <p:nvSpPr>
          <p:cNvPr id="8" name="Rectangle 2">
            <a:extLst>
              <a:ext uri="{FF2B5EF4-FFF2-40B4-BE49-F238E27FC236}">
                <a16:creationId xmlns:a16="http://schemas.microsoft.com/office/drawing/2014/main" id="{9B682759-4728-064C-AE1B-EA4FA97BFE16}"/>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2</a:t>
            </a:r>
          </a:p>
          <a:p>
            <a:r>
              <a:rPr lang="en-US" sz="3200" b="0" kern="0" dirty="0">
                <a:solidFill>
                  <a:srgbClr val="A01A06"/>
                </a:solidFill>
                <a:latin typeface="Calibri" panose="020F0502020204030204" pitchFamily="34" charset="0"/>
                <a:cs typeface="Calibri" panose="020F0502020204030204" pitchFamily="34" charset="0"/>
              </a:rPr>
              <a:t>Build an inverted index</a:t>
            </a:r>
          </a:p>
        </p:txBody>
      </p:sp>
      <p:sp>
        <p:nvSpPr>
          <p:cNvPr id="2" name="Slide Number Placeholder 1">
            <a:extLst>
              <a:ext uri="{FF2B5EF4-FFF2-40B4-BE49-F238E27FC236}">
                <a16:creationId xmlns:a16="http://schemas.microsoft.com/office/drawing/2014/main" id="{BCCF4C01-9EA3-E343-ADC8-5EC5E92F4A36}"/>
              </a:ext>
            </a:extLst>
          </p:cNvPr>
          <p:cNvSpPr>
            <a:spLocks noGrp="1"/>
          </p:cNvSpPr>
          <p:nvPr>
            <p:ph type="sldNum" sz="quarter" idx="12"/>
          </p:nvPr>
        </p:nvSpPr>
        <p:spPr/>
        <p:txBody>
          <a:bodyPr/>
          <a:lstStyle/>
          <a:p>
            <a:pPr>
              <a:defRPr/>
            </a:pPr>
            <a:fld id="{D9831D8E-04D7-F341-8A80-1216D2E7BB58}" type="slidenum">
              <a:rPr lang="en-US" smtClean="0"/>
              <a:pPr>
                <a:defRPr/>
              </a:pPr>
              <a:t>52</a:t>
            </a:fld>
            <a:endParaRPr lang="en-US"/>
          </a:p>
        </p:txBody>
      </p:sp>
    </p:spTree>
    <p:extLst>
      <p:ext uri="{BB962C8B-B14F-4D97-AF65-F5344CB8AC3E}">
        <p14:creationId xmlns:p14="http://schemas.microsoft.com/office/powerpoint/2010/main" val="42151868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28050" y="2562001"/>
            <a:ext cx="4834550" cy="1846659"/>
          </a:xfrm>
          <a:prstGeom prst="rect">
            <a:avLst/>
          </a:prstGeom>
        </p:spPr>
        <p:txBody>
          <a:bodyPr vert="horz" wrap="square" lIns="0" tIns="0" rIns="0" bIns="0" rtlCol="0">
            <a:spAutoFit/>
          </a:bodyPr>
          <a:lstStyle/>
          <a:p>
            <a:pPr>
              <a:spcBef>
                <a:spcPts val="0"/>
              </a:spcBef>
            </a:pPr>
            <a:r>
              <a:rPr sz="2000" b="1" spc="-9" dirty="0">
                <a:solidFill>
                  <a:srgbClr val="3366FF"/>
                </a:solidFill>
                <a:latin typeface="Calibri" panose="020F0502020204030204" pitchFamily="34" charset="0"/>
                <a:cs typeface="Calibri" panose="020F0502020204030204" pitchFamily="34" charset="0"/>
              </a:rPr>
              <a:t>Input</a:t>
            </a:r>
            <a:r>
              <a:rPr lang="en-US" sz="2000" b="1" spc="-9" dirty="0">
                <a:solidFill>
                  <a:srgbClr val="3366FF"/>
                </a:solidFill>
                <a:latin typeface="Calibri" panose="020F0502020204030204" pitchFamily="34" charset="0"/>
                <a:cs typeface="Calibri" panose="020F0502020204030204" pitchFamily="34" charset="0"/>
              </a:rPr>
              <a:t> (key, value)</a:t>
            </a:r>
            <a:r>
              <a:rPr sz="2000" b="1" spc="-9" dirty="0">
                <a:solidFill>
                  <a:srgbClr val="3366FF"/>
                </a:solidFill>
                <a:latin typeface="Calibri" panose="020F0502020204030204" pitchFamily="34" charset="0"/>
                <a:cs typeface="Calibri" panose="020F0502020204030204" pitchFamily="34" charset="0"/>
              </a:rPr>
              <a:t>:</a:t>
            </a:r>
            <a:endParaRPr lang="en-US" sz="2000" b="1" spc="-9" dirty="0">
              <a:solidFill>
                <a:srgbClr val="3366FF"/>
              </a:solidFill>
              <a:latin typeface="Calibri" panose="020F0502020204030204" pitchFamily="34" charset="0"/>
              <a:cs typeface="Calibri" panose="020F0502020204030204" pitchFamily="34" charset="0"/>
            </a:endParaRPr>
          </a:p>
          <a:p>
            <a:pPr>
              <a:spcBef>
                <a:spcPts val="0"/>
              </a:spcBef>
            </a:pPr>
            <a:endParaRPr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tweet1,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love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pancakes</a:t>
            </a:r>
            <a:r>
              <a:rPr sz="2000" spc="-4" dirty="0">
                <a:solidFill>
                  <a:srgbClr val="3366FF"/>
                </a:solidFill>
                <a:latin typeface="Calibri" panose="020F0502020204030204" pitchFamily="34" charset="0"/>
                <a:cs typeface="Calibri" panose="020F0502020204030204" pitchFamily="34" charset="0"/>
              </a:rPr>
              <a:t> f</a:t>
            </a:r>
            <a:r>
              <a:rPr sz="2000" dirty="0">
                <a:solidFill>
                  <a:srgbClr val="3366FF"/>
                </a:solidFill>
                <a:latin typeface="Calibri" panose="020F0502020204030204" pitchFamily="34" charset="0"/>
                <a:cs typeface="Calibri" panose="020F0502020204030204" pitchFamily="34" charset="0"/>
              </a:rPr>
              <a:t>or</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dirty="0">
                <a:solidFill>
                  <a:srgbClr val="3366FF"/>
                </a:solidFill>
                <a:latin typeface="Calibri" panose="020F0502020204030204" pitchFamily="34" charset="0"/>
                <a:cs typeface="Calibri" panose="020F0502020204030204" pitchFamily="34" charset="0"/>
              </a:rPr>
              <a:t>”) </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2</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dislike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pancakes”)</a:t>
            </a:r>
            <a:endParaRPr lang="en-US"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tweet3, </a:t>
            </a:r>
            <a:r>
              <a:rPr sz="2000" spc="-9" dirty="0">
                <a:solidFill>
                  <a:srgbClr val="3366FF"/>
                </a:solidFill>
                <a:latin typeface="Calibri" panose="020F0502020204030204" pitchFamily="34" charset="0"/>
                <a:cs typeface="Calibri" panose="020F0502020204030204" pitchFamily="34" charset="0"/>
              </a:rPr>
              <a:t>(“W</a:t>
            </a:r>
            <a:r>
              <a:rPr sz="2000" dirty="0">
                <a:solidFill>
                  <a:srgbClr val="3366FF"/>
                </a:solidFill>
                <a:latin typeface="Calibri" panose="020F0502020204030204" pitchFamily="34" charset="0"/>
                <a:cs typeface="Calibri" panose="020F0502020204030204" pitchFamily="34" charset="0"/>
              </a:rPr>
              <a:t>ha</a:t>
            </a:r>
            <a:r>
              <a:rPr sz="2000" spc="-4" dirty="0">
                <a:solidFill>
                  <a:srgbClr val="3366FF"/>
                </a:solidFill>
                <a:latin typeface="Calibri" panose="020F0502020204030204" pitchFamily="34" charset="0"/>
                <a:cs typeface="Calibri" panose="020F0502020204030204" pitchFamily="34" charset="0"/>
              </a:rPr>
              <a:t>t </a:t>
            </a:r>
            <a:r>
              <a:rPr sz="2000" dirty="0">
                <a:solidFill>
                  <a:srgbClr val="3366FF"/>
                </a:solidFill>
                <a:latin typeface="Calibri" panose="020F0502020204030204" pitchFamily="34" charset="0"/>
                <a:cs typeface="Calibri" panose="020F0502020204030204" pitchFamily="34" charset="0"/>
              </a:rPr>
              <a:t>should</a:t>
            </a:r>
            <a:r>
              <a:rPr sz="2000" spc="-4" dirty="0">
                <a:solidFill>
                  <a:srgbClr val="3366FF"/>
                </a:solidFill>
                <a:latin typeface="Calibri" panose="020F0502020204030204" pitchFamily="34" charset="0"/>
                <a:cs typeface="Calibri" panose="020F0502020204030204" pitchFamily="34" charset="0"/>
              </a:rPr>
              <a:t> I </a:t>
            </a:r>
            <a:r>
              <a:rPr sz="2000" dirty="0">
                <a:solidFill>
                  <a:srgbClr val="3366FF"/>
                </a:solidFill>
                <a:latin typeface="Calibri" panose="020F0502020204030204" pitchFamily="34" charset="0"/>
                <a:cs typeface="Calibri" panose="020F0502020204030204" pitchFamily="34" charset="0"/>
              </a:rPr>
              <a:t>ea</a:t>
            </a:r>
            <a:r>
              <a:rPr sz="2000" spc="-4" dirty="0">
                <a:solidFill>
                  <a:srgbClr val="3366FF"/>
                </a:solidFill>
                <a:latin typeface="Calibri" panose="020F0502020204030204" pitchFamily="34" charset="0"/>
                <a:cs typeface="Calibri" panose="020F0502020204030204" pitchFamily="34" charset="0"/>
              </a:rPr>
              <a:t>t f</a:t>
            </a:r>
            <a:r>
              <a:rPr sz="2000" dirty="0">
                <a:solidFill>
                  <a:srgbClr val="3366FF"/>
                </a:solidFill>
                <a:latin typeface="Calibri" panose="020F0502020204030204" pitchFamily="34" charset="0"/>
                <a:cs typeface="Calibri" panose="020F0502020204030204" pitchFamily="34" charset="0"/>
              </a:rPr>
              <a:t>or</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love</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o</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ea</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a:t>
            </a:r>
          </a:p>
        </p:txBody>
      </p:sp>
      <p:sp>
        <p:nvSpPr>
          <p:cNvPr id="4" name="object 4"/>
          <p:cNvSpPr txBox="1"/>
          <p:nvPr/>
        </p:nvSpPr>
        <p:spPr>
          <a:xfrm>
            <a:off x="5562600" y="2514600"/>
            <a:ext cx="3581400" cy="2154436"/>
          </a:xfrm>
          <a:prstGeom prst="rect">
            <a:avLst/>
          </a:prstGeom>
        </p:spPr>
        <p:txBody>
          <a:bodyPr vert="horz" wrap="square" lIns="0" tIns="0" rIns="0" bIns="0" rtlCol="0">
            <a:spAutoFit/>
          </a:bodyPr>
          <a:lstStyle/>
          <a:p>
            <a:pPr indent="-25643"/>
            <a:r>
              <a:rPr sz="2000" b="1" dirty="0">
                <a:solidFill>
                  <a:srgbClr val="3366FF"/>
                </a:solidFill>
                <a:latin typeface="Calibri" panose="020F0502020204030204" pitchFamily="34" charset="0"/>
                <a:cs typeface="Calibri" panose="020F0502020204030204" pitchFamily="34" charset="0"/>
              </a:rPr>
              <a:t>Des</a:t>
            </a:r>
            <a:r>
              <a:rPr sz="2000" b="1" spc="-4" dirty="0">
                <a:solidFill>
                  <a:srgbClr val="3366FF"/>
                </a:solidFill>
                <a:latin typeface="Calibri" panose="020F0502020204030204" pitchFamily="34" charset="0"/>
                <a:cs typeface="Calibri" panose="020F0502020204030204" pitchFamily="34" charset="0"/>
              </a:rPr>
              <a:t>ire</a:t>
            </a:r>
            <a:r>
              <a:rPr sz="2000" b="1" spc="-13" dirty="0">
                <a:solidFill>
                  <a:srgbClr val="3366FF"/>
                </a:solidFill>
                <a:latin typeface="Calibri" panose="020F0502020204030204" pitchFamily="34" charset="0"/>
                <a:cs typeface="Calibri" panose="020F0502020204030204" pitchFamily="34" charset="0"/>
              </a:rPr>
              <a:t>d</a:t>
            </a:r>
            <a:r>
              <a:rPr sz="2000" b="1" spc="-4" dirty="0">
                <a:solidFill>
                  <a:srgbClr val="3366FF"/>
                </a:solidFill>
                <a:latin typeface="Calibri" panose="020F0502020204030204" pitchFamily="34" charset="0"/>
                <a:cs typeface="Calibri" panose="020F0502020204030204" pitchFamily="34" charset="0"/>
              </a:rPr>
              <a:t> </a:t>
            </a:r>
            <a:r>
              <a:rPr sz="2000" b="1" spc="-9" dirty="0">
                <a:solidFill>
                  <a:srgbClr val="3366FF"/>
                </a:solidFill>
                <a:latin typeface="Calibri" panose="020F0502020204030204" pitchFamily="34" charset="0"/>
                <a:cs typeface="Calibri" panose="020F0502020204030204" pitchFamily="34" charset="0"/>
              </a:rPr>
              <a:t>outpu</a:t>
            </a:r>
            <a:r>
              <a:rPr sz="2000" b="1" dirty="0">
                <a:solidFill>
                  <a:srgbClr val="3366FF"/>
                </a:solidFill>
                <a:latin typeface="Calibri" panose="020F0502020204030204" pitchFamily="34" charset="0"/>
                <a:cs typeface="Calibri" panose="020F0502020204030204" pitchFamily="34" charset="0"/>
              </a:rPr>
              <a:t>t:</a:t>
            </a:r>
            <a:endParaRPr lang="en-US" sz="2000" b="1" dirty="0">
              <a:solidFill>
                <a:srgbClr val="3366FF"/>
              </a:solidFill>
              <a:latin typeface="Calibri" panose="020F0502020204030204" pitchFamily="34" charset="0"/>
              <a:cs typeface="Calibri" panose="020F0502020204030204" pitchFamily="34" charset="0"/>
            </a:endParaRPr>
          </a:p>
          <a:p>
            <a:pPr indent="-25643"/>
            <a:endParaRPr sz="2000" dirty="0">
              <a:solidFill>
                <a:srgbClr val="3366FF"/>
              </a:solidFill>
              <a:latin typeface="Calibri" panose="020F0502020204030204" pitchFamily="34" charset="0"/>
              <a:cs typeface="Calibri" panose="020F0502020204030204" pitchFamily="34" charset="0"/>
            </a:endParaRPr>
          </a:p>
          <a:p>
            <a:pPr marR="4559" indent="-12537"/>
            <a:r>
              <a:rPr sz="2000" dirty="0">
                <a:solidFill>
                  <a:srgbClr val="3366FF"/>
                </a:solidFill>
                <a:latin typeface="Calibri" panose="020F0502020204030204" pitchFamily="34" charset="0"/>
                <a:cs typeface="Calibri" panose="020F0502020204030204" pitchFamily="34" charset="0"/>
              </a:rPr>
              <a:t>“pancake</a:t>
            </a:r>
            <a:r>
              <a:rPr sz="2000" spc="-9" dirty="0">
                <a:solidFill>
                  <a:srgbClr val="3366FF"/>
                </a:solidFill>
                <a:latin typeface="Calibri" panose="020F0502020204030204" pitchFamily="34" charset="0"/>
                <a:cs typeface="Calibri" panose="020F0502020204030204" pitchFamily="34" charset="0"/>
              </a:rPr>
              <a:t>s”,</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2) “brea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3) “ea</a:t>
            </a:r>
            <a:r>
              <a:rPr sz="2000" spc="-9" dirty="0">
                <a:solidFill>
                  <a:srgbClr val="3366FF"/>
                </a:solidFill>
                <a:latin typeface="Calibri" panose="020F0502020204030204" pitchFamily="34" charset="0"/>
                <a:cs typeface="Calibri" panose="020F0502020204030204" pitchFamily="34" charset="0"/>
              </a:rPr>
              <a:t>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3</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 </a:t>
            </a:r>
            <a:endParaRPr lang="en-US" sz="2000" dirty="0">
              <a:solidFill>
                <a:srgbClr val="3366FF"/>
              </a:solidFill>
              <a:latin typeface="Calibri" panose="020F0502020204030204" pitchFamily="34" charset="0"/>
              <a:cs typeface="Calibri" panose="020F0502020204030204" pitchFamily="34" charset="0"/>
            </a:endParaRPr>
          </a:p>
          <a:p>
            <a:pPr marR="4559" indent="-12537"/>
            <a:r>
              <a:rPr sz="2000" dirty="0">
                <a:solidFill>
                  <a:srgbClr val="3366FF"/>
                </a:solidFill>
                <a:latin typeface="Calibri" panose="020F0502020204030204" pitchFamily="34" charset="0"/>
                <a:cs typeface="Calibri" panose="020F0502020204030204" pitchFamily="34" charset="0"/>
              </a:rPr>
              <a:t>“love</a:t>
            </a:r>
            <a:r>
              <a:rPr sz="2000" spc="-9" dirty="0">
                <a:solidFill>
                  <a:srgbClr val="3366FF"/>
                </a:solidFill>
                <a:latin typeface="Calibri" panose="020F0502020204030204" pitchFamily="34" charset="0"/>
                <a:cs typeface="Calibri" panose="020F0502020204030204" pitchFamily="34" charset="0"/>
              </a:rPr>
              <a: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a:t>
            </a:r>
          </a:p>
          <a:p>
            <a:r>
              <a:rPr sz="2000" dirty="0">
                <a:solidFill>
                  <a:srgbClr val="3366FF"/>
                </a:solidFill>
                <a:latin typeface="Calibri" panose="020F0502020204030204" pitchFamily="34" charset="0"/>
                <a:cs typeface="Calibri" panose="020F0502020204030204" pitchFamily="34" charset="0"/>
              </a:rPr>
              <a:t>…</a:t>
            </a:r>
          </a:p>
        </p:txBody>
      </p:sp>
      <p:sp>
        <p:nvSpPr>
          <p:cNvPr id="11" name="TextBox 10"/>
          <p:cNvSpPr txBox="1"/>
          <p:nvPr/>
        </p:nvSpPr>
        <p:spPr>
          <a:xfrm>
            <a:off x="723900" y="4920228"/>
            <a:ext cx="7696200" cy="1938992"/>
          </a:xfrm>
          <a:prstGeom prst="rect">
            <a:avLst/>
          </a:prstGeom>
          <a:noFill/>
        </p:spPr>
        <p:txBody>
          <a:bodyPr wrap="square" rtlCol="0">
            <a:spAutoFit/>
          </a:bodyPr>
          <a:lstStyle/>
          <a:p>
            <a:r>
              <a:rPr lang="en-US" sz="2000" b="1" dirty="0">
                <a:solidFill>
                  <a:srgbClr val="A01A06"/>
                </a:solidFill>
                <a:latin typeface="Calibri" panose="020F0502020204030204" pitchFamily="34" charset="0"/>
                <a:cs typeface="Calibri" panose="020F0502020204030204" pitchFamily="34" charset="0"/>
              </a:rPr>
              <a:t>Map task: </a:t>
            </a:r>
          </a:p>
          <a:p>
            <a:r>
              <a:rPr lang="en-US" sz="2000" dirty="0">
                <a:latin typeface="Calibri" panose="020F0502020204030204" pitchFamily="34" charset="0"/>
                <a:cs typeface="Calibri" panose="020F0502020204030204" pitchFamily="34" charset="0"/>
              </a:rPr>
              <a:t>For each word in input value, emit (word, </a:t>
            </a:r>
            <a:r>
              <a:rPr lang="en-US" sz="2000" dirty="0" err="1">
                <a:latin typeface="Calibri" panose="020F0502020204030204" pitchFamily="34" charset="0"/>
                <a:cs typeface="Calibri" panose="020F0502020204030204" pitchFamily="34" charset="0"/>
              </a:rPr>
              <a:t>tweet_ID</a:t>
            </a:r>
            <a:r>
              <a:rPr lang="en-US" sz="2000" dirty="0">
                <a:latin typeface="Calibri" panose="020F0502020204030204" pitchFamily="34" charset="0"/>
                <a:cs typeface="Calibri" panose="020F0502020204030204" pitchFamily="34" charset="0"/>
              </a:rPr>
              <a:t>) as intermediate (key, value) pair</a:t>
            </a:r>
          </a:p>
          <a:p>
            <a:endParaRPr lang="en-US" sz="2000" b="1" dirty="0">
              <a:solidFill>
                <a:srgbClr val="A01A06"/>
              </a:solidFill>
              <a:latin typeface="Calibri" panose="020F0502020204030204" pitchFamily="34" charset="0"/>
              <a:cs typeface="Calibri" panose="020F0502020204030204" pitchFamily="34" charset="0"/>
            </a:endParaRPr>
          </a:p>
          <a:p>
            <a:r>
              <a:rPr lang="en-US" sz="2000" b="1" dirty="0">
                <a:solidFill>
                  <a:srgbClr val="A01A06"/>
                </a:solidFill>
                <a:latin typeface="Calibri" panose="020F0502020204030204" pitchFamily="34" charset="0"/>
                <a:cs typeface="Calibri" panose="020F0502020204030204" pitchFamily="34" charset="0"/>
              </a:rPr>
              <a:t>Reduce task</a:t>
            </a:r>
          </a:p>
          <a:p>
            <a:r>
              <a:rPr lang="en-US" sz="2000" dirty="0">
                <a:latin typeface="Calibri" panose="020F0502020204030204" pitchFamily="34" charset="0"/>
                <a:cs typeface="Calibri" panose="020F0502020204030204" pitchFamily="34" charset="0"/>
              </a:rPr>
              <a:t>?</a:t>
            </a:r>
          </a:p>
        </p:txBody>
      </p:sp>
      <p:sp>
        <p:nvSpPr>
          <p:cNvPr id="7" name="Content Placeholder 2"/>
          <p:cNvSpPr>
            <a:spLocks noGrp="1"/>
          </p:cNvSpPr>
          <p:nvPr>
            <p:ph sz="half" idx="1"/>
          </p:nvPr>
        </p:nvSpPr>
        <p:spPr>
          <a:xfrm>
            <a:off x="597151" y="1447800"/>
            <a:ext cx="7848600" cy="1066800"/>
          </a:xfrm>
        </p:spPr>
        <p:txBody>
          <a:bodyPr/>
          <a:lstStyle/>
          <a:p>
            <a:pPr>
              <a:buClr>
                <a:schemeClr val="tx1"/>
              </a:buClr>
            </a:pPr>
            <a:r>
              <a:rPr lang="en-US" sz="2400" dirty="0">
                <a:latin typeface="Calibri" panose="020F0502020204030204" pitchFamily="34" charset="0"/>
                <a:cs typeface="Calibri" panose="020F0502020204030204" pitchFamily="34" charset="0"/>
              </a:rPr>
              <a:t>(Location, content) =&gt; (content, location)</a:t>
            </a:r>
          </a:p>
          <a:p>
            <a:pPr>
              <a:buClr>
                <a:schemeClr val="tx1"/>
              </a:buClr>
            </a:pPr>
            <a:r>
              <a:rPr lang="en-US" sz="2400" dirty="0">
                <a:latin typeface="Calibri" panose="020F0502020204030204" pitchFamily="34" charset="0"/>
                <a:cs typeface="Calibri" panose="020F0502020204030204" pitchFamily="34" charset="0"/>
              </a:rPr>
              <a:t>Application: Search Engines, supporting full text searches</a:t>
            </a:r>
          </a:p>
        </p:txBody>
      </p:sp>
      <p:sp>
        <p:nvSpPr>
          <p:cNvPr id="9" name="Rectangle 2">
            <a:extLst>
              <a:ext uri="{FF2B5EF4-FFF2-40B4-BE49-F238E27FC236}">
                <a16:creationId xmlns:a16="http://schemas.microsoft.com/office/drawing/2014/main" id="{795C0A97-531F-1740-9AFB-695EEC0F4CB2}"/>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2</a:t>
            </a:r>
          </a:p>
          <a:p>
            <a:r>
              <a:rPr lang="en-US" sz="3200" b="0" kern="0" dirty="0">
                <a:solidFill>
                  <a:srgbClr val="A01A06"/>
                </a:solidFill>
                <a:latin typeface="Calibri" panose="020F0502020204030204" pitchFamily="34" charset="0"/>
                <a:cs typeface="Calibri" panose="020F0502020204030204" pitchFamily="34" charset="0"/>
              </a:rPr>
              <a:t>Build an inverted index</a:t>
            </a:r>
          </a:p>
        </p:txBody>
      </p:sp>
      <p:sp>
        <p:nvSpPr>
          <p:cNvPr id="2" name="Slide Number Placeholder 1">
            <a:extLst>
              <a:ext uri="{FF2B5EF4-FFF2-40B4-BE49-F238E27FC236}">
                <a16:creationId xmlns:a16="http://schemas.microsoft.com/office/drawing/2014/main" id="{A27D80BA-1EE1-AD4E-8ED2-A8C80A19C690}"/>
              </a:ext>
            </a:extLst>
          </p:cNvPr>
          <p:cNvSpPr>
            <a:spLocks noGrp="1"/>
          </p:cNvSpPr>
          <p:nvPr>
            <p:ph type="sldNum" sz="quarter" idx="12"/>
          </p:nvPr>
        </p:nvSpPr>
        <p:spPr/>
        <p:txBody>
          <a:bodyPr/>
          <a:lstStyle/>
          <a:p>
            <a:pPr>
              <a:defRPr/>
            </a:pPr>
            <a:fld id="{D9831D8E-04D7-F341-8A80-1216D2E7BB58}" type="slidenum">
              <a:rPr lang="en-US" smtClean="0"/>
              <a:pPr>
                <a:defRPr/>
              </a:pPr>
              <a:t>53</a:t>
            </a:fld>
            <a:endParaRPr lang="en-US"/>
          </a:p>
        </p:txBody>
      </p:sp>
    </p:spTree>
    <p:extLst>
      <p:ext uri="{BB962C8B-B14F-4D97-AF65-F5344CB8AC3E}">
        <p14:creationId xmlns:p14="http://schemas.microsoft.com/office/powerpoint/2010/main" val="1006090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28050" y="2562001"/>
            <a:ext cx="4834550" cy="1846659"/>
          </a:xfrm>
          <a:prstGeom prst="rect">
            <a:avLst/>
          </a:prstGeom>
        </p:spPr>
        <p:txBody>
          <a:bodyPr vert="horz" wrap="square" lIns="0" tIns="0" rIns="0" bIns="0" rtlCol="0">
            <a:spAutoFit/>
          </a:bodyPr>
          <a:lstStyle/>
          <a:p>
            <a:pPr>
              <a:spcBef>
                <a:spcPts val="0"/>
              </a:spcBef>
            </a:pPr>
            <a:r>
              <a:rPr sz="2000" b="1" spc="-9" dirty="0">
                <a:solidFill>
                  <a:srgbClr val="3366FF"/>
                </a:solidFill>
                <a:latin typeface="Calibri" panose="020F0502020204030204" pitchFamily="34" charset="0"/>
                <a:cs typeface="Calibri" panose="020F0502020204030204" pitchFamily="34" charset="0"/>
              </a:rPr>
              <a:t>Input</a:t>
            </a:r>
            <a:r>
              <a:rPr lang="en-US" sz="2000" b="1" spc="-9" dirty="0">
                <a:solidFill>
                  <a:srgbClr val="3366FF"/>
                </a:solidFill>
                <a:latin typeface="Calibri" panose="020F0502020204030204" pitchFamily="34" charset="0"/>
                <a:cs typeface="Calibri" panose="020F0502020204030204" pitchFamily="34" charset="0"/>
              </a:rPr>
              <a:t> (key, value)</a:t>
            </a:r>
            <a:r>
              <a:rPr sz="2000" b="1" spc="-9" dirty="0">
                <a:solidFill>
                  <a:srgbClr val="3366FF"/>
                </a:solidFill>
                <a:latin typeface="Calibri" panose="020F0502020204030204" pitchFamily="34" charset="0"/>
                <a:cs typeface="Calibri" panose="020F0502020204030204" pitchFamily="34" charset="0"/>
              </a:rPr>
              <a:t>:</a:t>
            </a:r>
            <a:endParaRPr lang="en-US" sz="2000" b="1" spc="-9" dirty="0">
              <a:solidFill>
                <a:srgbClr val="3366FF"/>
              </a:solidFill>
              <a:latin typeface="Calibri" panose="020F0502020204030204" pitchFamily="34" charset="0"/>
              <a:cs typeface="Calibri" panose="020F0502020204030204" pitchFamily="34" charset="0"/>
            </a:endParaRPr>
          </a:p>
          <a:p>
            <a:pPr>
              <a:spcBef>
                <a:spcPts val="0"/>
              </a:spcBef>
            </a:pPr>
            <a:endParaRPr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tweet1,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love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pancakes</a:t>
            </a:r>
            <a:r>
              <a:rPr sz="2000" spc="-4" dirty="0">
                <a:solidFill>
                  <a:srgbClr val="3366FF"/>
                </a:solidFill>
                <a:latin typeface="Calibri" panose="020F0502020204030204" pitchFamily="34" charset="0"/>
                <a:cs typeface="Calibri" panose="020F0502020204030204" pitchFamily="34" charset="0"/>
              </a:rPr>
              <a:t> f</a:t>
            </a:r>
            <a:r>
              <a:rPr sz="2000" dirty="0">
                <a:solidFill>
                  <a:srgbClr val="3366FF"/>
                </a:solidFill>
                <a:latin typeface="Calibri" panose="020F0502020204030204" pitchFamily="34" charset="0"/>
                <a:cs typeface="Calibri" panose="020F0502020204030204" pitchFamily="34" charset="0"/>
              </a:rPr>
              <a:t>or</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dirty="0">
                <a:solidFill>
                  <a:srgbClr val="3366FF"/>
                </a:solidFill>
                <a:latin typeface="Calibri" panose="020F0502020204030204" pitchFamily="34" charset="0"/>
                <a:cs typeface="Calibri" panose="020F0502020204030204" pitchFamily="34" charset="0"/>
              </a:rPr>
              <a:t>”) </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2</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dislike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pancakes”)</a:t>
            </a:r>
            <a:endParaRPr lang="en-US"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tweet3, </a:t>
            </a:r>
            <a:r>
              <a:rPr sz="2000" spc="-9" dirty="0">
                <a:solidFill>
                  <a:srgbClr val="3366FF"/>
                </a:solidFill>
                <a:latin typeface="Calibri" panose="020F0502020204030204" pitchFamily="34" charset="0"/>
                <a:cs typeface="Calibri" panose="020F0502020204030204" pitchFamily="34" charset="0"/>
              </a:rPr>
              <a:t>(“W</a:t>
            </a:r>
            <a:r>
              <a:rPr sz="2000" dirty="0">
                <a:solidFill>
                  <a:srgbClr val="3366FF"/>
                </a:solidFill>
                <a:latin typeface="Calibri" panose="020F0502020204030204" pitchFamily="34" charset="0"/>
                <a:cs typeface="Calibri" panose="020F0502020204030204" pitchFamily="34" charset="0"/>
              </a:rPr>
              <a:t>ha</a:t>
            </a:r>
            <a:r>
              <a:rPr sz="2000" spc="-4" dirty="0">
                <a:solidFill>
                  <a:srgbClr val="3366FF"/>
                </a:solidFill>
                <a:latin typeface="Calibri" panose="020F0502020204030204" pitchFamily="34" charset="0"/>
                <a:cs typeface="Calibri" panose="020F0502020204030204" pitchFamily="34" charset="0"/>
              </a:rPr>
              <a:t>t </a:t>
            </a:r>
            <a:r>
              <a:rPr sz="2000" dirty="0">
                <a:solidFill>
                  <a:srgbClr val="3366FF"/>
                </a:solidFill>
                <a:latin typeface="Calibri" panose="020F0502020204030204" pitchFamily="34" charset="0"/>
                <a:cs typeface="Calibri" panose="020F0502020204030204" pitchFamily="34" charset="0"/>
              </a:rPr>
              <a:t>should</a:t>
            </a:r>
            <a:r>
              <a:rPr sz="2000" spc="-4" dirty="0">
                <a:solidFill>
                  <a:srgbClr val="3366FF"/>
                </a:solidFill>
                <a:latin typeface="Calibri" panose="020F0502020204030204" pitchFamily="34" charset="0"/>
                <a:cs typeface="Calibri" panose="020F0502020204030204" pitchFamily="34" charset="0"/>
              </a:rPr>
              <a:t> I </a:t>
            </a:r>
            <a:r>
              <a:rPr sz="2000" dirty="0">
                <a:solidFill>
                  <a:srgbClr val="3366FF"/>
                </a:solidFill>
                <a:latin typeface="Calibri" panose="020F0502020204030204" pitchFamily="34" charset="0"/>
                <a:cs typeface="Calibri" panose="020F0502020204030204" pitchFamily="34" charset="0"/>
              </a:rPr>
              <a:t>ea</a:t>
            </a:r>
            <a:r>
              <a:rPr sz="2000" spc="-4" dirty="0">
                <a:solidFill>
                  <a:srgbClr val="3366FF"/>
                </a:solidFill>
                <a:latin typeface="Calibri" panose="020F0502020204030204" pitchFamily="34" charset="0"/>
                <a:cs typeface="Calibri" panose="020F0502020204030204" pitchFamily="34" charset="0"/>
              </a:rPr>
              <a:t>t f</a:t>
            </a:r>
            <a:r>
              <a:rPr sz="2000" dirty="0">
                <a:solidFill>
                  <a:srgbClr val="3366FF"/>
                </a:solidFill>
                <a:latin typeface="Calibri" panose="020F0502020204030204" pitchFamily="34" charset="0"/>
                <a:cs typeface="Calibri" panose="020F0502020204030204" pitchFamily="34" charset="0"/>
              </a:rPr>
              <a:t>or</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300310" indent="-10827">
              <a:spcBef>
                <a:spcPts val="0"/>
              </a:spcBef>
            </a:pP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love</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o</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ea</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a:t>
            </a:r>
          </a:p>
        </p:txBody>
      </p:sp>
      <p:sp>
        <p:nvSpPr>
          <p:cNvPr id="4" name="object 4"/>
          <p:cNvSpPr txBox="1"/>
          <p:nvPr/>
        </p:nvSpPr>
        <p:spPr>
          <a:xfrm>
            <a:off x="5562600" y="2514600"/>
            <a:ext cx="3581400" cy="2154436"/>
          </a:xfrm>
          <a:prstGeom prst="rect">
            <a:avLst/>
          </a:prstGeom>
        </p:spPr>
        <p:txBody>
          <a:bodyPr vert="horz" wrap="square" lIns="0" tIns="0" rIns="0" bIns="0" rtlCol="0">
            <a:spAutoFit/>
          </a:bodyPr>
          <a:lstStyle/>
          <a:p>
            <a:pPr indent="-25643"/>
            <a:r>
              <a:rPr sz="2000" b="1" dirty="0">
                <a:solidFill>
                  <a:srgbClr val="3366FF"/>
                </a:solidFill>
                <a:latin typeface="Calibri" panose="020F0502020204030204" pitchFamily="34" charset="0"/>
                <a:cs typeface="Calibri" panose="020F0502020204030204" pitchFamily="34" charset="0"/>
              </a:rPr>
              <a:t>Des</a:t>
            </a:r>
            <a:r>
              <a:rPr sz="2000" b="1" spc="-4" dirty="0">
                <a:solidFill>
                  <a:srgbClr val="3366FF"/>
                </a:solidFill>
                <a:latin typeface="Calibri" panose="020F0502020204030204" pitchFamily="34" charset="0"/>
                <a:cs typeface="Calibri" panose="020F0502020204030204" pitchFamily="34" charset="0"/>
              </a:rPr>
              <a:t>ire</a:t>
            </a:r>
            <a:r>
              <a:rPr sz="2000" b="1" spc="-13" dirty="0">
                <a:solidFill>
                  <a:srgbClr val="3366FF"/>
                </a:solidFill>
                <a:latin typeface="Calibri" panose="020F0502020204030204" pitchFamily="34" charset="0"/>
                <a:cs typeface="Calibri" panose="020F0502020204030204" pitchFamily="34" charset="0"/>
              </a:rPr>
              <a:t>d</a:t>
            </a:r>
            <a:r>
              <a:rPr sz="2000" b="1" spc="-4" dirty="0">
                <a:solidFill>
                  <a:srgbClr val="3366FF"/>
                </a:solidFill>
                <a:latin typeface="Calibri" panose="020F0502020204030204" pitchFamily="34" charset="0"/>
                <a:cs typeface="Calibri" panose="020F0502020204030204" pitchFamily="34" charset="0"/>
              </a:rPr>
              <a:t> </a:t>
            </a:r>
            <a:r>
              <a:rPr sz="2000" b="1" spc="-9" dirty="0">
                <a:solidFill>
                  <a:srgbClr val="3366FF"/>
                </a:solidFill>
                <a:latin typeface="Calibri" panose="020F0502020204030204" pitchFamily="34" charset="0"/>
                <a:cs typeface="Calibri" panose="020F0502020204030204" pitchFamily="34" charset="0"/>
              </a:rPr>
              <a:t>outpu</a:t>
            </a:r>
            <a:r>
              <a:rPr sz="2000" b="1" dirty="0">
                <a:solidFill>
                  <a:srgbClr val="3366FF"/>
                </a:solidFill>
                <a:latin typeface="Calibri" panose="020F0502020204030204" pitchFamily="34" charset="0"/>
                <a:cs typeface="Calibri" panose="020F0502020204030204" pitchFamily="34" charset="0"/>
              </a:rPr>
              <a:t>t:</a:t>
            </a:r>
            <a:endParaRPr lang="en-US" sz="2000" b="1" dirty="0">
              <a:solidFill>
                <a:srgbClr val="3366FF"/>
              </a:solidFill>
              <a:latin typeface="Calibri" panose="020F0502020204030204" pitchFamily="34" charset="0"/>
              <a:cs typeface="Calibri" panose="020F0502020204030204" pitchFamily="34" charset="0"/>
            </a:endParaRPr>
          </a:p>
          <a:p>
            <a:pPr indent="-25643"/>
            <a:endParaRPr sz="2000" dirty="0">
              <a:solidFill>
                <a:srgbClr val="3366FF"/>
              </a:solidFill>
              <a:latin typeface="Calibri" panose="020F0502020204030204" pitchFamily="34" charset="0"/>
              <a:cs typeface="Calibri" panose="020F0502020204030204" pitchFamily="34" charset="0"/>
            </a:endParaRPr>
          </a:p>
          <a:p>
            <a:pPr marR="4559" indent="-12537"/>
            <a:r>
              <a:rPr sz="2000" dirty="0">
                <a:solidFill>
                  <a:srgbClr val="3366FF"/>
                </a:solidFill>
                <a:latin typeface="Calibri" panose="020F0502020204030204" pitchFamily="34" charset="0"/>
                <a:cs typeface="Calibri" panose="020F0502020204030204" pitchFamily="34" charset="0"/>
              </a:rPr>
              <a:t>“pancake</a:t>
            </a:r>
            <a:r>
              <a:rPr sz="2000" spc="-9" dirty="0">
                <a:solidFill>
                  <a:srgbClr val="3366FF"/>
                </a:solidFill>
                <a:latin typeface="Calibri" panose="020F0502020204030204" pitchFamily="34" charset="0"/>
                <a:cs typeface="Calibri" panose="020F0502020204030204" pitchFamily="34" charset="0"/>
              </a:rPr>
              <a:t>s”,</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2) “brea</a:t>
            </a:r>
            <a:r>
              <a:rPr sz="2000" spc="-9" dirty="0">
                <a:solidFill>
                  <a:srgbClr val="3366FF"/>
                </a:solidFill>
                <a:latin typeface="Calibri" panose="020F0502020204030204" pitchFamily="34" charset="0"/>
                <a:cs typeface="Calibri" panose="020F0502020204030204" pitchFamily="34" charset="0"/>
              </a:rPr>
              <a:t>kf</a:t>
            </a:r>
            <a:r>
              <a:rPr sz="2000" dirty="0">
                <a:solidFill>
                  <a:srgbClr val="3366FF"/>
                </a:solidFill>
                <a:latin typeface="Calibri" panose="020F0502020204030204" pitchFamily="34" charset="0"/>
                <a:cs typeface="Calibri" panose="020F0502020204030204" pitchFamily="34" charset="0"/>
              </a:rPr>
              <a:t>a</a:t>
            </a:r>
            <a:r>
              <a:rPr sz="2000" spc="-9" dirty="0">
                <a:solidFill>
                  <a:srgbClr val="3366FF"/>
                </a:solidFill>
                <a:latin typeface="Calibri" panose="020F0502020204030204" pitchFamily="34" charset="0"/>
                <a:cs typeface="Calibri" panose="020F0502020204030204" pitchFamily="34" charset="0"/>
              </a:rPr>
              <a:t>st”,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3) “ea</a:t>
            </a:r>
            <a:r>
              <a:rPr sz="2000" spc="-9" dirty="0">
                <a:solidFill>
                  <a:srgbClr val="3366FF"/>
                </a:solidFill>
                <a:latin typeface="Calibri" panose="020F0502020204030204" pitchFamily="34" charset="0"/>
                <a:cs typeface="Calibri" panose="020F0502020204030204" pitchFamily="34" charset="0"/>
              </a:rPr>
              <a:t>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3</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 </a:t>
            </a:r>
            <a:endParaRPr lang="en-US" sz="2000" dirty="0">
              <a:solidFill>
                <a:srgbClr val="3366FF"/>
              </a:solidFill>
              <a:latin typeface="Calibri" panose="020F0502020204030204" pitchFamily="34" charset="0"/>
              <a:cs typeface="Calibri" panose="020F0502020204030204" pitchFamily="34" charset="0"/>
            </a:endParaRPr>
          </a:p>
          <a:p>
            <a:pPr marR="4559" indent="-12537"/>
            <a:r>
              <a:rPr sz="2000" dirty="0">
                <a:solidFill>
                  <a:srgbClr val="3366FF"/>
                </a:solidFill>
                <a:latin typeface="Calibri" panose="020F0502020204030204" pitchFamily="34" charset="0"/>
                <a:cs typeface="Calibri" panose="020F0502020204030204" pitchFamily="34" charset="0"/>
              </a:rPr>
              <a:t>“love</a:t>
            </a:r>
            <a:r>
              <a:rPr sz="2000" spc="-9" dirty="0">
                <a:solidFill>
                  <a:srgbClr val="3366FF"/>
                </a:solidFill>
                <a:latin typeface="Calibri" panose="020F0502020204030204" pitchFamily="34" charset="0"/>
                <a:cs typeface="Calibri" panose="020F0502020204030204" pitchFamily="34" charset="0"/>
              </a:rPr>
              <a:t>”,</a:t>
            </a:r>
            <a:r>
              <a:rPr sz="2000" spc="-4" dirty="0">
                <a:solidFill>
                  <a:srgbClr val="3366FF"/>
                </a:solidFill>
                <a:latin typeface="Calibri" panose="020F0502020204030204" pitchFamily="34" charset="0"/>
                <a:cs typeface="Calibri" panose="020F0502020204030204" pitchFamily="34" charset="0"/>
              </a:rPr>
              <a:t> </a:t>
            </a:r>
            <a:r>
              <a:rPr sz="2000" spc="-9"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t</a:t>
            </a:r>
            <a:r>
              <a:rPr sz="2000" dirty="0">
                <a:solidFill>
                  <a:srgbClr val="3366FF"/>
                </a:solidFill>
                <a:latin typeface="Calibri" panose="020F0502020204030204" pitchFamily="34" charset="0"/>
                <a:cs typeface="Calibri" panose="020F0502020204030204" pitchFamily="34" charset="0"/>
              </a:rPr>
              <a:t>wee</a:t>
            </a:r>
            <a:r>
              <a:rPr sz="2000" spc="-4" dirty="0">
                <a:solidFill>
                  <a:srgbClr val="3366FF"/>
                </a:solidFill>
                <a:latin typeface="Calibri" panose="020F0502020204030204" pitchFamily="34" charset="0"/>
                <a:cs typeface="Calibri" panose="020F0502020204030204" pitchFamily="34" charset="0"/>
              </a:rPr>
              <a:t>t</a:t>
            </a:r>
            <a:r>
              <a:rPr sz="2000" dirty="0">
                <a:solidFill>
                  <a:srgbClr val="3366FF"/>
                </a:solidFill>
                <a:latin typeface="Calibri" panose="020F0502020204030204" pitchFamily="34" charset="0"/>
                <a:cs typeface="Calibri" panose="020F0502020204030204" pitchFamily="34" charset="0"/>
              </a:rPr>
              <a:t>4)</a:t>
            </a:r>
          </a:p>
          <a:p>
            <a:r>
              <a:rPr sz="2000" dirty="0">
                <a:solidFill>
                  <a:srgbClr val="3366FF"/>
                </a:solidFill>
                <a:latin typeface="Calibri" panose="020F0502020204030204" pitchFamily="34" charset="0"/>
                <a:cs typeface="Calibri" panose="020F0502020204030204" pitchFamily="34" charset="0"/>
              </a:rPr>
              <a:t>…</a:t>
            </a:r>
          </a:p>
        </p:txBody>
      </p:sp>
      <p:sp>
        <p:nvSpPr>
          <p:cNvPr id="11" name="TextBox 10"/>
          <p:cNvSpPr txBox="1"/>
          <p:nvPr/>
        </p:nvSpPr>
        <p:spPr>
          <a:xfrm>
            <a:off x="723900" y="4920228"/>
            <a:ext cx="7696200" cy="1938992"/>
          </a:xfrm>
          <a:prstGeom prst="rect">
            <a:avLst/>
          </a:prstGeom>
          <a:noFill/>
        </p:spPr>
        <p:txBody>
          <a:bodyPr wrap="square" rtlCol="0">
            <a:spAutoFit/>
          </a:bodyPr>
          <a:lstStyle/>
          <a:p>
            <a:r>
              <a:rPr lang="en-US" sz="2000" b="1" dirty="0">
                <a:solidFill>
                  <a:srgbClr val="A01A06"/>
                </a:solidFill>
                <a:latin typeface="Calibri" panose="020F0502020204030204" pitchFamily="34" charset="0"/>
                <a:cs typeface="Calibri" panose="020F0502020204030204" pitchFamily="34" charset="0"/>
              </a:rPr>
              <a:t>Map task: </a:t>
            </a:r>
          </a:p>
          <a:p>
            <a:r>
              <a:rPr lang="en-US" sz="2000" dirty="0">
                <a:latin typeface="Calibri" panose="020F0502020204030204" pitchFamily="34" charset="0"/>
                <a:cs typeface="Calibri" panose="020F0502020204030204" pitchFamily="34" charset="0"/>
              </a:rPr>
              <a:t>For each word in input value, emit (word, </a:t>
            </a:r>
            <a:r>
              <a:rPr lang="en-US" sz="2000" dirty="0" err="1">
                <a:latin typeface="Calibri" panose="020F0502020204030204" pitchFamily="34" charset="0"/>
                <a:cs typeface="Calibri" panose="020F0502020204030204" pitchFamily="34" charset="0"/>
              </a:rPr>
              <a:t>tweet_ID</a:t>
            </a:r>
            <a:r>
              <a:rPr lang="en-US" sz="2000" dirty="0">
                <a:latin typeface="Calibri" panose="020F0502020204030204" pitchFamily="34" charset="0"/>
                <a:cs typeface="Calibri" panose="020F0502020204030204" pitchFamily="34" charset="0"/>
              </a:rPr>
              <a:t>) as intermediate (key, value) pair</a:t>
            </a:r>
          </a:p>
          <a:p>
            <a:endParaRPr lang="en-US" sz="2000" b="1" dirty="0">
              <a:solidFill>
                <a:srgbClr val="A01A06"/>
              </a:solidFill>
              <a:latin typeface="Calibri" panose="020F0502020204030204" pitchFamily="34" charset="0"/>
              <a:cs typeface="Calibri" panose="020F0502020204030204" pitchFamily="34" charset="0"/>
            </a:endParaRPr>
          </a:p>
          <a:p>
            <a:r>
              <a:rPr lang="en-US" sz="2000" b="1" dirty="0">
                <a:solidFill>
                  <a:srgbClr val="A01A06"/>
                </a:solidFill>
                <a:latin typeface="Calibri" panose="020F0502020204030204" pitchFamily="34" charset="0"/>
                <a:cs typeface="Calibri" panose="020F0502020204030204" pitchFamily="34" charset="0"/>
              </a:rPr>
              <a:t>Reduce task</a:t>
            </a:r>
          </a:p>
          <a:p>
            <a:r>
              <a:rPr lang="en-US" sz="2000" dirty="0">
                <a:latin typeface="Calibri" panose="020F0502020204030204" pitchFamily="34" charset="0"/>
                <a:cs typeface="Calibri" panose="020F0502020204030204" pitchFamily="34" charset="0"/>
              </a:rPr>
              <a:t>Reduce function emits key and list of </a:t>
            </a:r>
            <a:r>
              <a:rPr lang="en-US" sz="2000" dirty="0" err="1">
                <a:latin typeface="Calibri" panose="020F0502020204030204" pitchFamily="34" charset="0"/>
                <a:cs typeface="Calibri" panose="020F0502020204030204" pitchFamily="34" charset="0"/>
              </a:rPr>
              <a:t>tweet_IDs</a:t>
            </a:r>
            <a:r>
              <a:rPr lang="en-US" sz="2000" dirty="0">
                <a:latin typeface="Calibri" panose="020F0502020204030204" pitchFamily="34" charset="0"/>
                <a:cs typeface="Calibri" panose="020F0502020204030204" pitchFamily="34" charset="0"/>
              </a:rPr>
              <a:t> associated with that key</a:t>
            </a:r>
          </a:p>
        </p:txBody>
      </p:sp>
      <p:sp>
        <p:nvSpPr>
          <p:cNvPr id="7" name="Content Placeholder 2"/>
          <p:cNvSpPr>
            <a:spLocks noGrp="1"/>
          </p:cNvSpPr>
          <p:nvPr>
            <p:ph sz="half" idx="1"/>
          </p:nvPr>
        </p:nvSpPr>
        <p:spPr>
          <a:xfrm>
            <a:off x="597151" y="1447800"/>
            <a:ext cx="7848600" cy="1066800"/>
          </a:xfrm>
        </p:spPr>
        <p:txBody>
          <a:bodyPr/>
          <a:lstStyle/>
          <a:p>
            <a:pPr>
              <a:buClr>
                <a:schemeClr val="tx1"/>
              </a:buClr>
            </a:pPr>
            <a:r>
              <a:rPr lang="en-US" sz="2400" dirty="0">
                <a:latin typeface="Calibri" panose="020F0502020204030204" pitchFamily="34" charset="0"/>
                <a:cs typeface="Calibri" panose="020F0502020204030204" pitchFamily="34" charset="0"/>
              </a:rPr>
              <a:t>(Location, content) =&gt; (content, location)</a:t>
            </a:r>
          </a:p>
          <a:p>
            <a:pPr>
              <a:buClr>
                <a:schemeClr val="tx1"/>
              </a:buClr>
            </a:pPr>
            <a:r>
              <a:rPr lang="en-US" sz="2400" dirty="0">
                <a:latin typeface="Calibri" panose="020F0502020204030204" pitchFamily="34" charset="0"/>
                <a:cs typeface="Calibri" panose="020F0502020204030204" pitchFamily="34" charset="0"/>
              </a:rPr>
              <a:t>Application: Search Engines, supporting full text searches</a:t>
            </a:r>
          </a:p>
        </p:txBody>
      </p:sp>
      <p:sp>
        <p:nvSpPr>
          <p:cNvPr id="9" name="Rectangle 2">
            <a:extLst>
              <a:ext uri="{FF2B5EF4-FFF2-40B4-BE49-F238E27FC236}">
                <a16:creationId xmlns:a16="http://schemas.microsoft.com/office/drawing/2014/main" id="{795C0A97-531F-1740-9AFB-695EEC0F4CB2}"/>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2</a:t>
            </a:r>
          </a:p>
          <a:p>
            <a:r>
              <a:rPr lang="en-US" sz="3200" b="0" kern="0" dirty="0">
                <a:solidFill>
                  <a:srgbClr val="A01A06"/>
                </a:solidFill>
                <a:latin typeface="Calibri" panose="020F0502020204030204" pitchFamily="34" charset="0"/>
                <a:cs typeface="Calibri" panose="020F0502020204030204" pitchFamily="34" charset="0"/>
              </a:rPr>
              <a:t>Build an inverted index</a:t>
            </a:r>
          </a:p>
        </p:txBody>
      </p:sp>
      <p:sp>
        <p:nvSpPr>
          <p:cNvPr id="2" name="Slide Number Placeholder 1">
            <a:extLst>
              <a:ext uri="{FF2B5EF4-FFF2-40B4-BE49-F238E27FC236}">
                <a16:creationId xmlns:a16="http://schemas.microsoft.com/office/drawing/2014/main" id="{B4FD8170-7B64-7847-98EE-2EFAE64AB325}"/>
              </a:ext>
            </a:extLst>
          </p:cNvPr>
          <p:cNvSpPr>
            <a:spLocks noGrp="1"/>
          </p:cNvSpPr>
          <p:nvPr>
            <p:ph type="sldNum" sz="quarter" idx="12"/>
          </p:nvPr>
        </p:nvSpPr>
        <p:spPr/>
        <p:txBody>
          <a:bodyPr/>
          <a:lstStyle/>
          <a:p>
            <a:pPr>
              <a:defRPr/>
            </a:pPr>
            <a:fld id="{D9831D8E-04D7-F341-8A80-1216D2E7BB58}" type="slidenum">
              <a:rPr lang="en-US" smtClean="0"/>
              <a:pPr>
                <a:defRPr/>
              </a:pPr>
              <a:t>54</a:t>
            </a:fld>
            <a:endParaRPr lang="en-US"/>
          </a:p>
        </p:txBody>
      </p:sp>
    </p:spTree>
    <p:extLst>
      <p:ext uri="{BB962C8B-B14F-4D97-AF65-F5344CB8AC3E}">
        <p14:creationId xmlns:p14="http://schemas.microsoft.com/office/powerpoint/2010/main" val="20120074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3000" y="2477106"/>
            <a:ext cx="1894670" cy="3077766"/>
          </a:xfrm>
          <a:prstGeom prst="rect">
            <a:avLst/>
          </a:prstGeom>
        </p:spPr>
        <p:txBody>
          <a:bodyPr vert="horz" wrap="square" lIns="0" tIns="0" rIns="0" bIns="0" rtlCol="0">
            <a:spAutoFit/>
          </a:bodyPr>
          <a:lstStyle/>
          <a:p>
            <a:pPr>
              <a:spcBef>
                <a:spcPts val="0"/>
              </a:spcBef>
            </a:pPr>
            <a:r>
              <a:rPr sz="2000" b="1" dirty="0">
                <a:solidFill>
                  <a:srgbClr val="3366FF"/>
                </a:solidFill>
                <a:latin typeface="Calibri" panose="020F0502020204030204" pitchFamily="34" charset="0"/>
                <a:cs typeface="Calibri" panose="020F0502020204030204" pitchFamily="34" charset="0"/>
              </a:rPr>
              <a:t>Input</a:t>
            </a:r>
            <a:r>
              <a:rPr lang="en-US" sz="2000" b="1" dirty="0">
                <a:solidFill>
                  <a:srgbClr val="3366FF"/>
                </a:solidFill>
                <a:latin typeface="Calibri" panose="020F0502020204030204" pitchFamily="34" charset="0"/>
                <a:cs typeface="Calibri" panose="020F0502020204030204" pitchFamily="34" charset="0"/>
              </a:rPr>
              <a:t> (key, value)</a:t>
            </a:r>
            <a:endParaRPr sz="2000" b="1" dirty="0">
              <a:solidFill>
                <a:srgbClr val="3366FF"/>
              </a:solidFill>
              <a:latin typeface="Calibri" panose="020F0502020204030204" pitchFamily="34" charset="0"/>
              <a:cs typeface="Calibri" panose="020F0502020204030204" pitchFamily="34" charset="0"/>
            </a:endParaRPr>
          </a:p>
          <a:p>
            <a:pPr marR="4559">
              <a:spcBef>
                <a:spcPts val="0"/>
              </a:spcBef>
            </a:pP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Sue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Joe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Kai</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endParaRPr sz="1600" dirty="0">
              <a:solidFill>
                <a:srgbClr val="3366FF"/>
              </a:solidFill>
              <a:latin typeface="Calibri" panose="020F0502020204030204" pitchFamily="34" charset="0"/>
              <a:cs typeface="Calibri" panose="020F0502020204030204" pitchFamily="34" charset="0"/>
            </a:endParaRPr>
          </a:p>
        </p:txBody>
      </p:sp>
      <p:sp>
        <p:nvSpPr>
          <p:cNvPr id="4" name="object 4"/>
          <p:cNvSpPr txBox="1"/>
          <p:nvPr/>
        </p:nvSpPr>
        <p:spPr>
          <a:xfrm>
            <a:off x="4521451" y="2482616"/>
            <a:ext cx="1639456" cy="2154436"/>
          </a:xfrm>
          <a:prstGeom prst="rect">
            <a:avLst/>
          </a:prstGeom>
        </p:spPr>
        <p:txBody>
          <a:bodyPr vert="horz" wrap="square" lIns="0" tIns="0" rIns="0" bIns="0" rtlCol="0">
            <a:spAutoFit/>
          </a:bodyPr>
          <a:lstStyle/>
          <a:p>
            <a:pPr marR="4559" indent="-158418">
              <a:spcBef>
                <a:spcPts val="0"/>
              </a:spcBef>
            </a:pPr>
            <a:r>
              <a:rPr sz="2000" b="1" dirty="0">
                <a:solidFill>
                  <a:srgbClr val="3366FF"/>
                </a:solidFill>
                <a:latin typeface="Calibri" panose="020F0502020204030204" pitchFamily="34" charset="0"/>
                <a:cs typeface="Calibri" panose="020F0502020204030204" pitchFamily="34" charset="0"/>
              </a:rPr>
              <a:t>Desired</a:t>
            </a:r>
            <a:r>
              <a:rPr sz="2000" b="1" spc="-4" dirty="0">
                <a:solidFill>
                  <a:srgbClr val="3366FF"/>
                </a:solidFill>
                <a:latin typeface="Calibri" panose="020F0502020204030204" pitchFamily="34" charset="0"/>
                <a:cs typeface="Calibri" panose="020F0502020204030204" pitchFamily="34" charset="0"/>
              </a:rPr>
              <a:t> </a:t>
            </a:r>
            <a:r>
              <a:rPr sz="2000" b="1" spc="-13" dirty="0">
                <a:solidFill>
                  <a:srgbClr val="3366FF"/>
                </a:solidFill>
                <a:latin typeface="Calibri" panose="020F0502020204030204" pitchFamily="34" charset="0"/>
                <a:cs typeface="Calibri" panose="020F0502020204030204" pitchFamily="34" charset="0"/>
              </a:rPr>
              <a:t>O</a:t>
            </a:r>
            <a:r>
              <a:rPr sz="2000" b="1" dirty="0">
                <a:solidFill>
                  <a:srgbClr val="3366FF"/>
                </a:solidFill>
                <a:latin typeface="Calibri" panose="020F0502020204030204" pitchFamily="34" charset="0"/>
                <a:cs typeface="Calibri" panose="020F0502020204030204" pitchFamily="34" charset="0"/>
              </a:rPr>
              <a:t>u</a:t>
            </a:r>
            <a:r>
              <a:rPr sz="2000" b="1" spc="-4" dirty="0">
                <a:solidFill>
                  <a:srgbClr val="3366FF"/>
                </a:solidFill>
                <a:latin typeface="Calibri" panose="020F0502020204030204" pitchFamily="34" charset="0"/>
                <a:cs typeface="Calibri" panose="020F0502020204030204" pitchFamily="34" charset="0"/>
              </a:rPr>
              <a:t>t</a:t>
            </a:r>
            <a:r>
              <a:rPr sz="2000" b="1" dirty="0">
                <a:solidFill>
                  <a:srgbClr val="3366FF"/>
                </a:solidFill>
                <a:latin typeface="Calibri" panose="020F0502020204030204" pitchFamily="34" charset="0"/>
                <a:cs typeface="Calibri" panose="020F0502020204030204" pitchFamily="34" charset="0"/>
              </a:rPr>
              <a:t>pu</a:t>
            </a:r>
            <a:r>
              <a:rPr sz="2000" b="1" spc="-4" dirty="0">
                <a:solidFill>
                  <a:srgbClr val="3366FF"/>
                </a:solidFill>
                <a:latin typeface="Calibri" panose="020F0502020204030204" pitchFamily="34" charset="0"/>
                <a:cs typeface="Calibri" panose="020F0502020204030204" pitchFamily="34" charset="0"/>
              </a:rPr>
              <a:t>t </a:t>
            </a:r>
            <a:endParaRPr lang="en-US" sz="2000" b="1" spc="-4" dirty="0">
              <a:solidFill>
                <a:srgbClr val="3366FF"/>
              </a:solidFill>
              <a:latin typeface="Calibri" panose="020F0502020204030204" pitchFamily="34" charset="0"/>
              <a:cs typeface="Calibri" panose="020F0502020204030204" pitchFamily="34" charset="0"/>
            </a:endParaRPr>
          </a:p>
          <a:p>
            <a:pPr marR="4559" indent="-158418">
              <a:spcBef>
                <a:spcPts val="0"/>
              </a:spcBef>
            </a:pPr>
            <a:endParaRPr lang="en-US" sz="2000" b="1" spc="-4" dirty="0">
              <a:solidFill>
                <a:srgbClr val="3366FF"/>
              </a:solidFill>
              <a:latin typeface="Calibri" panose="020F0502020204030204" pitchFamily="34" charset="0"/>
              <a:cs typeface="Calibri" panose="020F0502020204030204" pitchFamily="34" charset="0"/>
            </a:endParaRPr>
          </a:p>
          <a:p>
            <a:pPr marR="4559" indent="-158418">
              <a:spcBef>
                <a:spcPts val="0"/>
              </a:spcBef>
            </a:pPr>
            <a:r>
              <a:rPr lang="en-US" sz="2000" spc="-4"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3</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spc="-4" dirty="0">
                <a:solidFill>
                  <a:srgbClr val="3366FF"/>
                </a:solidFill>
                <a:latin typeface="Calibri" panose="020F0502020204030204" pitchFamily="34" charset="0"/>
                <a:cs typeface="Calibri" panose="020F0502020204030204" pitchFamily="34" charset="0"/>
              </a:rPr>
              <a:t>(</a:t>
            </a: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2</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p:txBody>
      </p:sp>
      <p:sp>
        <p:nvSpPr>
          <p:cNvPr id="22" name="TextBox 21"/>
          <p:cNvSpPr txBox="1"/>
          <p:nvPr/>
        </p:nvSpPr>
        <p:spPr>
          <a:xfrm>
            <a:off x="685800" y="5991242"/>
            <a:ext cx="6934200" cy="400110"/>
          </a:xfrm>
          <a:prstGeom prst="rect">
            <a:avLst/>
          </a:prstGeom>
          <a:noFill/>
        </p:spPr>
        <p:txBody>
          <a:bodyPr wrap="square" rtlCol="0">
            <a:spAutoFit/>
          </a:bodyPr>
          <a:lstStyle/>
          <a:p>
            <a:pPr marL="0" indent="0">
              <a:buNone/>
            </a:pPr>
            <a:r>
              <a:rPr lang="en-US" sz="2000" b="1" dirty="0">
                <a:solidFill>
                  <a:srgbClr val="A01A06"/>
                </a:solidFill>
                <a:latin typeface="Calibri" panose="020F0502020204030204" pitchFamily="34" charset="0"/>
                <a:cs typeface="Calibri" panose="020F0502020204030204" pitchFamily="34" charset="0"/>
              </a:rPr>
              <a:t>Map task: ? Reduce task: ?</a:t>
            </a:r>
          </a:p>
        </p:txBody>
      </p:sp>
      <p:sp>
        <p:nvSpPr>
          <p:cNvPr id="24" name="Rectangle 2">
            <a:extLst>
              <a:ext uri="{FF2B5EF4-FFF2-40B4-BE49-F238E27FC236}">
                <a16:creationId xmlns:a16="http://schemas.microsoft.com/office/drawing/2014/main" id="{378DE3DA-F813-684E-885D-E0DC6BAEEFED}"/>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3</a:t>
            </a:r>
          </a:p>
          <a:p>
            <a:r>
              <a:rPr lang="en-US" sz="3200" b="0" kern="0" dirty="0">
                <a:solidFill>
                  <a:srgbClr val="A01A06"/>
                </a:solidFill>
                <a:latin typeface="Calibri" panose="020F0502020204030204" pitchFamily="34" charset="0"/>
                <a:cs typeface="Calibri" panose="020F0502020204030204" pitchFamily="34" charset="0"/>
              </a:rPr>
              <a:t>Social Network Analysis: Count Friends</a:t>
            </a:r>
          </a:p>
        </p:txBody>
      </p:sp>
      <p:sp>
        <p:nvSpPr>
          <p:cNvPr id="25" name="Content Placeholder 2">
            <a:extLst>
              <a:ext uri="{FF2B5EF4-FFF2-40B4-BE49-F238E27FC236}">
                <a16:creationId xmlns:a16="http://schemas.microsoft.com/office/drawing/2014/main" id="{6BBEE46D-8D8D-7548-9202-F890F48EDA75}"/>
              </a:ext>
            </a:extLst>
          </p:cNvPr>
          <p:cNvSpPr txBox="1">
            <a:spLocks/>
          </p:cNvSpPr>
          <p:nvPr/>
        </p:nvSpPr>
        <p:spPr bwMode="auto">
          <a:xfrm>
            <a:off x="597151" y="1537931"/>
            <a:ext cx="7848600" cy="9222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a:buClr>
                <a:schemeClr val="tx1"/>
              </a:buClr>
            </a:pPr>
            <a:r>
              <a:rPr lang="en-US" sz="2400" kern="0" dirty="0">
                <a:latin typeface="Calibri" panose="020F0502020204030204" pitchFamily="34" charset="0"/>
                <a:cs typeface="Calibri" panose="020F0502020204030204" pitchFamily="34" charset="0"/>
              </a:rPr>
              <a:t>In a social network (Facebook, Instagram, etc.), how many friends does each person have? </a:t>
            </a:r>
          </a:p>
        </p:txBody>
      </p:sp>
      <p:sp>
        <p:nvSpPr>
          <p:cNvPr id="2" name="Slide Number Placeholder 1">
            <a:extLst>
              <a:ext uri="{FF2B5EF4-FFF2-40B4-BE49-F238E27FC236}">
                <a16:creationId xmlns:a16="http://schemas.microsoft.com/office/drawing/2014/main" id="{A7741031-908B-0448-A55A-07B894146FC7}"/>
              </a:ext>
            </a:extLst>
          </p:cNvPr>
          <p:cNvSpPr>
            <a:spLocks noGrp="1"/>
          </p:cNvSpPr>
          <p:nvPr>
            <p:ph type="sldNum" sz="quarter" idx="12"/>
          </p:nvPr>
        </p:nvSpPr>
        <p:spPr/>
        <p:txBody>
          <a:bodyPr/>
          <a:lstStyle/>
          <a:p>
            <a:pPr>
              <a:defRPr/>
            </a:pPr>
            <a:fld id="{D9831D8E-04D7-F341-8A80-1216D2E7BB58}" type="slidenum">
              <a:rPr lang="en-US" smtClean="0"/>
              <a:pPr>
                <a:defRPr/>
              </a:pPr>
              <a:t>55</a:t>
            </a:fld>
            <a:endParaRPr lang="en-US"/>
          </a:p>
        </p:txBody>
      </p:sp>
    </p:spTree>
    <p:extLst>
      <p:ext uri="{BB962C8B-B14F-4D97-AF65-F5344CB8AC3E}">
        <p14:creationId xmlns:p14="http://schemas.microsoft.com/office/powerpoint/2010/main" val="25414284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3000" y="2477106"/>
            <a:ext cx="1894670" cy="3077766"/>
          </a:xfrm>
          <a:prstGeom prst="rect">
            <a:avLst/>
          </a:prstGeom>
        </p:spPr>
        <p:txBody>
          <a:bodyPr vert="horz" wrap="square" lIns="0" tIns="0" rIns="0" bIns="0" rtlCol="0">
            <a:spAutoFit/>
          </a:bodyPr>
          <a:lstStyle/>
          <a:p>
            <a:pPr>
              <a:spcBef>
                <a:spcPts val="0"/>
              </a:spcBef>
            </a:pPr>
            <a:r>
              <a:rPr sz="2000" b="1" dirty="0">
                <a:solidFill>
                  <a:srgbClr val="3366FF"/>
                </a:solidFill>
                <a:latin typeface="Calibri" panose="020F0502020204030204" pitchFamily="34" charset="0"/>
                <a:cs typeface="Calibri" panose="020F0502020204030204" pitchFamily="34" charset="0"/>
              </a:rPr>
              <a:t>Input</a:t>
            </a:r>
            <a:r>
              <a:rPr lang="en-US" sz="2000" b="1" dirty="0">
                <a:solidFill>
                  <a:srgbClr val="3366FF"/>
                </a:solidFill>
                <a:latin typeface="Calibri" panose="020F0502020204030204" pitchFamily="34" charset="0"/>
                <a:cs typeface="Calibri" panose="020F0502020204030204" pitchFamily="34" charset="0"/>
              </a:rPr>
              <a:t> (key, value)</a:t>
            </a:r>
            <a:endParaRPr sz="2000" b="1" dirty="0">
              <a:solidFill>
                <a:srgbClr val="3366FF"/>
              </a:solidFill>
              <a:latin typeface="Calibri" panose="020F0502020204030204" pitchFamily="34" charset="0"/>
              <a:cs typeface="Calibri" panose="020F0502020204030204" pitchFamily="34" charset="0"/>
            </a:endParaRPr>
          </a:p>
          <a:p>
            <a:pPr marR="4559">
              <a:spcBef>
                <a:spcPts val="0"/>
              </a:spcBef>
            </a:pP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Sue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Joe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Kai</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endParaRPr sz="1600" dirty="0">
              <a:solidFill>
                <a:srgbClr val="3366FF"/>
              </a:solidFill>
              <a:latin typeface="Calibri" panose="020F0502020204030204" pitchFamily="34" charset="0"/>
              <a:cs typeface="Calibri" panose="020F0502020204030204" pitchFamily="34" charset="0"/>
            </a:endParaRPr>
          </a:p>
        </p:txBody>
      </p:sp>
      <p:sp>
        <p:nvSpPr>
          <p:cNvPr id="24" name="Rectangle 2">
            <a:extLst>
              <a:ext uri="{FF2B5EF4-FFF2-40B4-BE49-F238E27FC236}">
                <a16:creationId xmlns:a16="http://schemas.microsoft.com/office/drawing/2014/main" id="{378DE3DA-F813-684E-885D-E0DC6BAEEFED}"/>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3</a:t>
            </a:r>
          </a:p>
          <a:p>
            <a:r>
              <a:rPr lang="en-US" sz="3200" b="0" kern="0" dirty="0">
                <a:solidFill>
                  <a:srgbClr val="A01A06"/>
                </a:solidFill>
                <a:latin typeface="Calibri" panose="020F0502020204030204" pitchFamily="34" charset="0"/>
                <a:cs typeface="Calibri" panose="020F0502020204030204" pitchFamily="34" charset="0"/>
              </a:rPr>
              <a:t>Social Network Analysis: Count Friends</a:t>
            </a:r>
          </a:p>
        </p:txBody>
      </p:sp>
      <p:sp>
        <p:nvSpPr>
          <p:cNvPr id="25" name="Content Placeholder 2">
            <a:extLst>
              <a:ext uri="{FF2B5EF4-FFF2-40B4-BE49-F238E27FC236}">
                <a16:creationId xmlns:a16="http://schemas.microsoft.com/office/drawing/2014/main" id="{6BBEE46D-8D8D-7548-9202-F890F48EDA75}"/>
              </a:ext>
            </a:extLst>
          </p:cNvPr>
          <p:cNvSpPr txBox="1">
            <a:spLocks/>
          </p:cNvSpPr>
          <p:nvPr/>
        </p:nvSpPr>
        <p:spPr bwMode="auto">
          <a:xfrm>
            <a:off x="597151" y="1537931"/>
            <a:ext cx="7848600" cy="9222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a:buClr>
                <a:schemeClr val="tx1"/>
              </a:buClr>
            </a:pPr>
            <a:r>
              <a:rPr lang="en-US" sz="2400" kern="0" dirty="0">
                <a:latin typeface="Calibri" panose="020F0502020204030204" pitchFamily="34" charset="0"/>
                <a:cs typeface="Calibri" panose="020F0502020204030204" pitchFamily="34" charset="0"/>
              </a:rPr>
              <a:t>In a social network (Facebook, Instagram, etc.), how many friends does each person have? </a:t>
            </a:r>
          </a:p>
        </p:txBody>
      </p:sp>
      <p:grpSp>
        <p:nvGrpSpPr>
          <p:cNvPr id="5" name="Group 4">
            <a:extLst>
              <a:ext uri="{FF2B5EF4-FFF2-40B4-BE49-F238E27FC236}">
                <a16:creationId xmlns:a16="http://schemas.microsoft.com/office/drawing/2014/main" id="{5F8DCCD9-D476-A843-85C8-86AD1D337948}"/>
              </a:ext>
            </a:extLst>
          </p:cNvPr>
          <p:cNvGrpSpPr/>
          <p:nvPr/>
        </p:nvGrpSpPr>
        <p:grpSpPr>
          <a:xfrm>
            <a:off x="2209800" y="3180508"/>
            <a:ext cx="717917" cy="2222432"/>
            <a:chOff x="2319753" y="3180508"/>
            <a:chExt cx="717917" cy="2222432"/>
          </a:xfrm>
        </p:grpSpPr>
        <p:sp>
          <p:nvSpPr>
            <p:cNvPr id="8" name="object 5">
              <a:extLst>
                <a:ext uri="{FF2B5EF4-FFF2-40B4-BE49-F238E27FC236}">
                  <a16:creationId xmlns:a16="http://schemas.microsoft.com/office/drawing/2014/main" id="{6DE52064-8B3B-BF49-96E9-4313E0E16269}"/>
                </a:ext>
              </a:extLst>
            </p:cNvPr>
            <p:cNvSpPr/>
            <p:nvPr/>
          </p:nvSpPr>
          <p:spPr>
            <a:xfrm>
              <a:off x="2319753" y="3180508"/>
              <a:ext cx="717917" cy="2222432"/>
            </a:xfrm>
            <a:prstGeom prst="rect">
              <a:avLst/>
            </a:prstGeom>
            <a:blipFill>
              <a:blip r:embed="rId3" cstate="print"/>
              <a:stretch>
                <a:fillRect/>
              </a:stretch>
            </a:blipFill>
          </p:spPr>
          <p:txBody>
            <a:bodyPr wrap="square" lIns="0" tIns="0" rIns="0" bIns="0" rtlCol="0"/>
            <a:lstStyle/>
            <a:p>
              <a:endParaRPr/>
            </a:p>
          </p:txBody>
        </p:sp>
        <p:sp>
          <p:nvSpPr>
            <p:cNvPr id="9" name="object 6">
              <a:extLst>
                <a:ext uri="{FF2B5EF4-FFF2-40B4-BE49-F238E27FC236}">
                  <a16:creationId xmlns:a16="http://schemas.microsoft.com/office/drawing/2014/main" id="{2AF506FD-E0A8-F54E-9AE2-B9F2FD65E29D}"/>
                </a:ext>
              </a:extLst>
            </p:cNvPr>
            <p:cNvSpPr/>
            <p:nvPr/>
          </p:nvSpPr>
          <p:spPr>
            <a:xfrm>
              <a:off x="2366355" y="3229043"/>
              <a:ext cx="623455" cy="2084854"/>
            </a:xfrm>
            <a:custGeom>
              <a:avLst/>
              <a:gdLst/>
              <a:ahLst/>
              <a:cxnLst/>
              <a:rect l="l" t="t" r="r" b="b"/>
              <a:pathLst>
                <a:path w="685800" h="2362835">
                  <a:moveTo>
                    <a:pt x="342900" y="0"/>
                  </a:moveTo>
                  <a:lnTo>
                    <a:pt x="342900" y="189635"/>
                  </a:lnTo>
                  <a:lnTo>
                    <a:pt x="0" y="189635"/>
                  </a:lnTo>
                  <a:lnTo>
                    <a:pt x="0" y="2173133"/>
                  </a:lnTo>
                  <a:lnTo>
                    <a:pt x="342900" y="2173133"/>
                  </a:lnTo>
                  <a:lnTo>
                    <a:pt x="342900" y="2362770"/>
                  </a:lnTo>
                  <a:lnTo>
                    <a:pt x="685800" y="1181385"/>
                  </a:lnTo>
                  <a:lnTo>
                    <a:pt x="34290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B7E00B28-AC34-6140-8334-41B11585E9A3}"/>
                </a:ext>
              </a:extLst>
            </p:cNvPr>
            <p:cNvSpPr/>
            <p:nvPr/>
          </p:nvSpPr>
          <p:spPr>
            <a:xfrm>
              <a:off x="2366354" y="3229043"/>
              <a:ext cx="623455" cy="2084854"/>
            </a:xfrm>
            <a:custGeom>
              <a:avLst/>
              <a:gdLst/>
              <a:ahLst/>
              <a:cxnLst/>
              <a:rect l="l" t="t" r="r" b="b"/>
              <a:pathLst>
                <a:path w="685800" h="2362835">
                  <a:moveTo>
                    <a:pt x="0" y="189636"/>
                  </a:moveTo>
                  <a:lnTo>
                    <a:pt x="342899" y="189636"/>
                  </a:lnTo>
                  <a:lnTo>
                    <a:pt x="342899" y="0"/>
                  </a:lnTo>
                  <a:lnTo>
                    <a:pt x="685799" y="1181385"/>
                  </a:lnTo>
                  <a:lnTo>
                    <a:pt x="342899" y="2362770"/>
                  </a:lnTo>
                  <a:lnTo>
                    <a:pt x="342899"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11" name="object 9">
              <a:extLst>
                <a:ext uri="{FF2B5EF4-FFF2-40B4-BE49-F238E27FC236}">
                  <a16:creationId xmlns:a16="http://schemas.microsoft.com/office/drawing/2014/main" id="{2B570D87-FF21-9C4B-B4BA-202EADCCE055}"/>
                </a:ext>
              </a:extLst>
            </p:cNvPr>
            <p:cNvSpPr txBox="1"/>
            <p:nvPr/>
          </p:nvSpPr>
          <p:spPr>
            <a:xfrm>
              <a:off x="2437936" y="4151303"/>
              <a:ext cx="473940" cy="246221"/>
            </a:xfrm>
            <a:prstGeom prst="rect">
              <a:avLst/>
            </a:prstGeom>
          </p:spPr>
          <p:txBody>
            <a:bodyPr vert="horz" wrap="square" lIns="0" tIns="0" rIns="0" bIns="0" rtlCol="0">
              <a:spAutoFit/>
            </a:bodyPr>
            <a:lstStyle/>
            <a:p>
              <a:pPr marL="11397"/>
              <a:r>
                <a:rPr sz="1600" spc="-13" dirty="0">
                  <a:latin typeface="Arial"/>
                  <a:cs typeface="Arial"/>
                </a:rPr>
                <a:t>MAP</a:t>
              </a:r>
              <a:endParaRPr sz="1600" dirty="0">
                <a:latin typeface="Arial"/>
                <a:cs typeface="Arial"/>
              </a:endParaRPr>
            </a:p>
          </p:txBody>
        </p:sp>
      </p:grpSp>
      <p:sp>
        <p:nvSpPr>
          <p:cNvPr id="12" name="object 8">
            <a:extLst>
              <a:ext uri="{FF2B5EF4-FFF2-40B4-BE49-F238E27FC236}">
                <a16:creationId xmlns:a16="http://schemas.microsoft.com/office/drawing/2014/main" id="{F41FF0B1-988D-6A4A-B20E-0252A421B396}"/>
              </a:ext>
            </a:extLst>
          </p:cNvPr>
          <p:cNvSpPr txBox="1"/>
          <p:nvPr/>
        </p:nvSpPr>
        <p:spPr>
          <a:xfrm>
            <a:off x="3016134" y="3092659"/>
            <a:ext cx="717666" cy="2462213"/>
          </a:xfrm>
          <a:prstGeom prst="rect">
            <a:avLst/>
          </a:prstGeom>
        </p:spPr>
        <p:txBody>
          <a:bodyPr vert="horz" wrap="square" lIns="0" tIns="0" rIns="0" bIns="0" rtlCol="0">
            <a:spAutoFit/>
          </a:bodyPr>
          <a:lstStyle/>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1</a:t>
            </a:r>
          </a:p>
          <a:p>
            <a:pPr>
              <a:spcBef>
                <a:spcPts val="0"/>
              </a:spcBef>
            </a:pP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1</a:t>
            </a:r>
          </a:p>
        </p:txBody>
      </p:sp>
      <p:sp>
        <p:nvSpPr>
          <p:cNvPr id="2" name="Slide Number Placeholder 1">
            <a:extLst>
              <a:ext uri="{FF2B5EF4-FFF2-40B4-BE49-F238E27FC236}">
                <a16:creationId xmlns:a16="http://schemas.microsoft.com/office/drawing/2014/main" id="{B4D71264-DCBB-104D-ADA8-1E4AF1E9FA1B}"/>
              </a:ext>
            </a:extLst>
          </p:cNvPr>
          <p:cNvSpPr>
            <a:spLocks noGrp="1"/>
          </p:cNvSpPr>
          <p:nvPr>
            <p:ph type="sldNum" sz="quarter" idx="12"/>
          </p:nvPr>
        </p:nvSpPr>
        <p:spPr/>
        <p:txBody>
          <a:bodyPr/>
          <a:lstStyle/>
          <a:p>
            <a:pPr>
              <a:defRPr/>
            </a:pPr>
            <a:fld id="{D9831D8E-04D7-F341-8A80-1216D2E7BB58}" type="slidenum">
              <a:rPr lang="en-US" smtClean="0"/>
              <a:pPr>
                <a:defRPr/>
              </a:pPr>
              <a:t>56</a:t>
            </a:fld>
            <a:endParaRPr lang="en-US"/>
          </a:p>
        </p:txBody>
      </p:sp>
    </p:spTree>
    <p:extLst>
      <p:ext uri="{BB962C8B-B14F-4D97-AF65-F5344CB8AC3E}">
        <p14:creationId xmlns:p14="http://schemas.microsoft.com/office/powerpoint/2010/main" val="26112498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3000" y="2477106"/>
            <a:ext cx="1894670" cy="3077766"/>
          </a:xfrm>
          <a:prstGeom prst="rect">
            <a:avLst/>
          </a:prstGeom>
        </p:spPr>
        <p:txBody>
          <a:bodyPr vert="horz" wrap="square" lIns="0" tIns="0" rIns="0" bIns="0" rtlCol="0">
            <a:spAutoFit/>
          </a:bodyPr>
          <a:lstStyle/>
          <a:p>
            <a:pPr>
              <a:spcBef>
                <a:spcPts val="0"/>
              </a:spcBef>
            </a:pPr>
            <a:r>
              <a:rPr sz="2000" b="1" dirty="0">
                <a:solidFill>
                  <a:srgbClr val="3366FF"/>
                </a:solidFill>
                <a:latin typeface="Calibri" panose="020F0502020204030204" pitchFamily="34" charset="0"/>
                <a:cs typeface="Calibri" panose="020F0502020204030204" pitchFamily="34" charset="0"/>
              </a:rPr>
              <a:t>Input</a:t>
            </a:r>
            <a:r>
              <a:rPr lang="en-US" sz="2000" b="1" dirty="0">
                <a:solidFill>
                  <a:srgbClr val="3366FF"/>
                </a:solidFill>
                <a:latin typeface="Calibri" panose="020F0502020204030204" pitchFamily="34" charset="0"/>
                <a:cs typeface="Calibri" panose="020F0502020204030204" pitchFamily="34" charset="0"/>
              </a:rPr>
              <a:t> (key, value)</a:t>
            </a:r>
            <a:endParaRPr sz="2000" b="1" dirty="0">
              <a:solidFill>
                <a:srgbClr val="3366FF"/>
              </a:solidFill>
              <a:latin typeface="Calibri" panose="020F0502020204030204" pitchFamily="34" charset="0"/>
              <a:cs typeface="Calibri" panose="020F0502020204030204" pitchFamily="34" charset="0"/>
            </a:endParaRPr>
          </a:p>
          <a:p>
            <a:pPr marR="4559">
              <a:spcBef>
                <a:spcPts val="0"/>
              </a:spcBef>
            </a:pP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Sue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Joe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Kai</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endParaRPr sz="1600" dirty="0">
              <a:solidFill>
                <a:srgbClr val="3366FF"/>
              </a:solidFill>
              <a:latin typeface="Calibri" panose="020F0502020204030204" pitchFamily="34" charset="0"/>
              <a:cs typeface="Calibri" panose="020F0502020204030204" pitchFamily="34" charset="0"/>
            </a:endParaRPr>
          </a:p>
        </p:txBody>
      </p:sp>
      <p:sp>
        <p:nvSpPr>
          <p:cNvPr id="24" name="Rectangle 2">
            <a:extLst>
              <a:ext uri="{FF2B5EF4-FFF2-40B4-BE49-F238E27FC236}">
                <a16:creationId xmlns:a16="http://schemas.microsoft.com/office/drawing/2014/main" id="{378DE3DA-F813-684E-885D-E0DC6BAEEFED}"/>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3</a:t>
            </a:r>
          </a:p>
          <a:p>
            <a:r>
              <a:rPr lang="en-US" sz="3200" b="0" kern="0" dirty="0">
                <a:solidFill>
                  <a:srgbClr val="A01A06"/>
                </a:solidFill>
                <a:latin typeface="Calibri" panose="020F0502020204030204" pitchFamily="34" charset="0"/>
                <a:cs typeface="Calibri" panose="020F0502020204030204" pitchFamily="34" charset="0"/>
              </a:rPr>
              <a:t>Social Network Analysis: Count Friends</a:t>
            </a:r>
          </a:p>
        </p:txBody>
      </p:sp>
      <p:sp>
        <p:nvSpPr>
          <p:cNvPr id="25" name="Content Placeholder 2">
            <a:extLst>
              <a:ext uri="{FF2B5EF4-FFF2-40B4-BE49-F238E27FC236}">
                <a16:creationId xmlns:a16="http://schemas.microsoft.com/office/drawing/2014/main" id="{6BBEE46D-8D8D-7548-9202-F890F48EDA75}"/>
              </a:ext>
            </a:extLst>
          </p:cNvPr>
          <p:cNvSpPr txBox="1">
            <a:spLocks/>
          </p:cNvSpPr>
          <p:nvPr/>
        </p:nvSpPr>
        <p:spPr bwMode="auto">
          <a:xfrm>
            <a:off x="597151" y="1537931"/>
            <a:ext cx="7848600" cy="9222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a:buClr>
                <a:schemeClr val="tx1"/>
              </a:buClr>
            </a:pPr>
            <a:r>
              <a:rPr lang="en-US" sz="2400" kern="0" dirty="0">
                <a:latin typeface="Calibri" panose="020F0502020204030204" pitchFamily="34" charset="0"/>
                <a:cs typeface="Calibri" panose="020F0502020204030204" pitchFamily="34" charset="0"/>
              </a:rPr>
              <a:t>In a social network (Facebook, Instagram, etc.), how many friends does each person have? </a:t>
            </a:r>
          </a:p>
        </p:txBody>
      </p:sp>
      <p:grpSp>
        <p:nvGrpSpPr>
          <p:cNvPr id="5" name="Group 4">
            <a:extLst>
              <a:ext uri="{FF2B5EF4-FFF2-40B4-BE49-F238E27FC236}">
                <a16:creationId xmlns:a16="http://schemas.microsoft.com/office/drawing/2014/main" id="{5F8DCCD9-D476-A843-85C8-86AD1D337948}"/>
              </a:ext>
            </a:extLst>
          </p:cNvPr>
          <p:cNvGrpSpPr/>
          <p:nvPr/>
        </p:nvGrpSpPr>
        <p:grpSpPr>
          <a:xfrm>
            <a:off x="2209800" y="3180508"/>
            <a:ext cx="717917" cy="2222432"/>
            <a:chOff x="2319753" y="3180508"/>
            <a:chExt cx="717917" cy="2222432"/>
          </a:xfrm>
        </p:grpSpPr>
        <p:sp>
          <p:nvSpPr>
            <p:cNvPr id="8" name="object 5">
              <a:extLst>
                <a:ext uri="{FF2B5EF4-FFF2-40B4-BE49-F238E27FC236}">
                  <a16:creationId xmlns:a16="http://schemas.microsoft.com/office/drawing/2014/main" id="{6DE52064-8B3B-BF49-96E9-4313E0E16269}"/>
                </a:ext>
              </a:extLst>
            </p:cNvPr>
            <p:cNvSpPr/>
            <p:nvPr/>
          </p:nvSpPr>
          <p:spPr>
            <a:xfrm>
              <a:off x="2319753" y="3180508"/>
              <a:ext cx="717917" cy="2222432"/>
            </a:xfrm>
            <a:prstGeom prst="rect">
              <a:avLst/>
            </a:prstGeom>
            <a:blipFill>
              <a:blip r:embed="rId3" cstate="print"/>
              <a:stretch>
                <a:fillRect/>
              </a:stretch>
            </a:blipFill>
          </p:spPr>
          <p:txBody>
            <a:bodyPr wrap="square" lIns="0" tIns="0" rIns="0" bIns="0" rtlCol="0"/>
            <a:lstStyle/>
            <a:p>
              <a:endParaRPr/>
            </a:p>
          </p:txBody>
        </p:sp>
        <p:sp>
          <p:nvSpPr>
            <p:cNvPr id="9" name="object 6">
              <a:extLst>
                <a:ext uri="{FF2B5EF4-FFF2-40B4-BE49-F238E27FC236}">
                  <a16:creationId xmlns:a16="http://schemas.microsoft.com/office/drawing/2014/main" id="{2AF506FD-E0A8-F54E-9AE2-B9F2FD65E29D}"/>
                </a:ext>
              </a:extLst>
            </p:cNvPr>
            <p:cNvSpPr/>
            <p:nvPr/>
          </p:nvSpPr>
          <p:spPr>
            <a:xfrm>
              <a:off x="2366355" y="3229043"/>
              <a:ext cx="623455" cy="2084854"/>
            </a:xfrm>
            <a:custGeom>
              <a:avLst/>
              <a:gdLst/>
              <a:ahLst/>
              <a:cxnLst/>
              <a:rect l="l" t="t" r="r" b="b"/>
              <a:pathLst>
                <a:path w="685800" h="2362835">
                  <a:moveTo>
                    <a:pt x="342900" y="0"/>
                  </a:moveTo>
                  <a:lnTo>
                    <a:pt x="342900" y="189635"/>
                  </a:lnTo>
                  <a:lnTo>
                    <a:pt x="0" y="189635"/>
                  </a:lnTo>
                  <a:lnTo>
                    <a:pt x="0" y="2173133"/>
                  </a:lnTo>
                  <a:lnTo>
                    <a:pt x="342900" y="2173133"/>
                  </a:lnTo>
                  <a:lnTo>
                    <a:pt x="342900" y="2362770"/>
                  </a:lnTo>
                  <a:lnTo>
                    <a:pt x="685800" y="1181385"/>
                  </a:lnTo>
                  <a:lnTo>
                    <a:pt x="34290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B7E00B28-AC34-6140-8334-41B11585E9A3}"/>
                </a:ext>
              </a:extLst>
            </p:cNvPr>
            <p:cNvSpPr/>
            <p:nvPr/>
          </p:nvSpPr>
          <p:spPr>
            <a:xfrm>
              <a:off x="2366354" y="3229043"/>
              <a:ext cx="623455" cy="2084854"/>
            </a:xfrm>
            <a:custGeom>
              <a:avLst/>
              <a:gdLst/>
              <a:ahLst/>
              <a:cxnLst/>
              <a:rect l="l" t="t" r="r" b="b"/>
              <a:pathLst>
                <a:path w="685800" h="2362835">
                  <a:moveTo>
                    <a:pt x="0" y="189636"/>
                  </a:moveTo>
                  <a:lnTo>
                    <a:pt x="342899" y="189636"/>
                  </a:lnTo>
                  <a:lnTo>
                    <a:pt x="342899" y="0"/>
                  </a:lnTo>
                  <a:lnTo>
                    <a:pt x="685799" y="1181385"/>
                  </a:lnTo>
                  <a:lnTo>
                    <a:pt x="342899" y="2362770"/>
                  </a:lnTo>
                  <a:lnTo>
                    <a:pt x="342899"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11" name="object 9">
              <a:extLst>
                <a:ext uri="{FF2B5EF4-FFF2-40B4-BE49-F238E27FC236}">
                  <a16:creationId xmlns:a16="http://schemas.microsoft.com/office/drawing/2014/main" id="{2B570D87-FF21-9C4B-B4BA-202EADCCE055}"/>
                </a:ext>
              </a:extLst>
            </p:cNvPr>
            <p:cNvSpPr txBox="1"/>
            <p:nvPr/>
          </p:nvSpPr>
          <p:spPr>
            <a:xfrm>
              <a:off x="2437936" y="4151303"/>
              <a:ext cx="473940" cy="246221"/>
            </a:xfrm>
            <a:prstGeom prst="rect">
              <a:avLst/>
            </a:prstGeom>
          </p:spPr>
          <p:txBody>
            <a:bodyPr vert="horz" wrap="square" lIns="0" tIns="0" rIns="0" bIns="0" rtlCol="0">
              <a:spAutoFit/>
            </a:bodyPr>
            <a:lstStyle/>
            <a:p>
              <a:pPr marL="11397"/>
              <a:r>
                <a:rPr sz="1600" spc="-13" dirty="0">
                  <a:latin typeface="Arial"/>
                  <a:cs typeface="Arial"/>
                </a:rPr>
                <a:t>MAP</a:t>
              </a:r>
              <a:endParaRPr sz="1600" dirty="0">
                <a:latin typeface="Arial"/>
                <a:cs typeface="Arial"/>
              </a:endParaRPr>
            </a:p>
          </p:txBody>
        </p:sp>
      </p:grpSp>
      <p:sp>
        <p:nvSpPr>
          <p:cNvPr id="12" name="object 8">
            <a:extLst>
              <a:ext uri="{FF2B5EF4-FFF2-40B4-BE49-F238E27FC236}">
                <a16:creationId xmlns:a16="http://schemas.microsoft.com/office/drawing/2014/main" id="{F41FF0B1-988D-6A4A-B20E-0252A421B396}"/>
              </a:ext>
            </a:extLst>
          </p:cNvPr>
          <p:cNvSpPr txBox="1"/>
          <p:nvPr/>
        </p:nvSpPr>
        <p:spPr>
          <a:xfrm>
            <a:off x="3016134" y="3092659"/>
            <a:ext cx="717666" cy="2462213"/>
          </a:xfrm>
          <a:prstGeom prst="rect">
            <a:avLst/>
          </a:prstGeom>
        </p:spPr>
        <p:txBody>
          <a:bodyPr vert="horz" wrap="square" lIns="0" tIns="0" rIns="0" bIns="0" rtlCol="0">
            <a:spAutoFit/>
          </a:bodyPr>
          <a:lstStyle/>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1</a:t>
            </a:r>
          </a:p>
          <a:p>
            <a:pPr>
              <a:spcBef>
                <a:spcPts val="0"/>
              </a:spcBef>
            </a:pP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1</a:t>
            </a:r>
          </a:p>
        </p:txBody>
      </p:sp>
      <p:sp>
        <p:nvSpPr>
          <p:cNvPr id="17" name="object 14">
            <a:extLst>
              <a:ext uri="{FF2B5EF4-FFF2-40B4-BE49-F238E27FC236}">
                <a16:creationId xmlns:a16="http://schemas.microsoft.com/office/drawing/2014/main" id="{C0620D9A-4AA9-1043-BEBF-29FC3E675CD1}"/>
              </a:ext>
            </a:extLst>
          </p:cNvPr>
          <p:cNvSpPr txBox="1"/>
          <p:nvPr/>
        </p:nvSpPr>
        <p:spPr>
          <a:xfrm>
            <a:off x="5070106" y="3516084"/>
            <a:ext cx="1254494" cy="1538883"/>
          </a:xfrm>
          <a:prstGeom prst="rect">
            <a:avLst/>
          </a:prstGeom>
        </p:spPr>
        <p:txBody>
          <a:bodyPr vert="horz" wrap="square" lIns="0" tIns="0" rIns="0" bIns="0" rtlCol="0">
            <a:spAutoFit/>
          </a:bodyPr>
          <a:lstStyle/>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p:txBody>
      </p:sp>
      <p:grpSp>
        <p:nvGrpSpPr>
          <p:cNvPr id="2" name="Group 1">
            <a:extLst>
              <a:ext uri="{FF2B5EF4-FFF2-40B4-BE49-F238E27FC236}">
                <a16:creationId xmlns:a16="http://schemas.microsoft.com/office/drawing/2014/main" id="{83EF53D6-BF4A-F44D-A3AE-0D88AE6E8FCB}"/>
              </a:ext>
            </a:extLst>
          </p:cNvPr>
          <p:cNvGrpSpPr/>
          <p:nvPr/>
        </p:nvGrpSpPr>
        <p:grpSpPr>
          <a:xfrm>
            <a:off x="3733800" y="3187146"/>
            <a:ext cx="1311143" cy="2196761"/>
            <a:chOff x="3938355" y="3187146"/>
            <a:chExt cx="1311143" cy="2196761"/>
          </a:xfrm>
        </p:grpSpPr>
        <p:sp>
          <p:nvSpPr>
            <p:cNvPr id="18" name="object 15">
              <a:extLst>
                <a:ext uri="{FF2B5EF4-FFF2-40B4-BE49-F238E27FC236}">
                  <a16:creationId xmlns:a16="http://schemas.microsoft.com/office/drawing/2014/main" id="{B5E1F3A8-D869-0848-8B7B-5E0AA7D242E3}"/>
                </a:ext>
              </a:extLst>
            </p:cNvPr>
            <p:cNvSpPr/>
            <p:nvPr/>
          </p:nvSpPr>
          <p:spPr>
            <a:xfrm>
              <a:off x="3938355" y="3187146"/>
              <a:ext cx="1311143" cy="2196761"/>
            </a:xfrm>
            <a:prstGeom prst="rect">
              <a:avLst/>
            </a:prstGeom>
            <a:blipFill>
              <a:blip r:embed="rId4" cstate="print"/>
              <a:stretch>
                <a:fillRect/>
              </a:stretch>
            </a:blipFill>
          </p:spPr>
          <p:txBody>
            <a:bodyPr wrap="square" lIns="0" tIns="0" rIns="0" bIns="0" rtlCol="0"/>
            <a:lstStyle/>
            <a:p>
              <a:endParaRPr/>
            </a:p>
          </p:txBody>
        </p:sp>
        <p:sp>
          <p:nvSpPr>
            <p:cNvPr id="19" name="object 16">
              <a:extLst>
                <a:ext uri="{FF2B5EF4-FFF2-40B4-BE49-F238E27FC236}">
                  <a16:creationId xmlns:a16="http://schemas.microsoft.com/office/drawing/2014/main" id="{2D59397D-65FA-D64B-ACC7-43CF6902260D}"/>
                </a:ext>
              </a:extLst>
            </p:cNvPr>
            <p:cNvSpPr/>
            <p:nvPr/>
          </p:nvSpPr>
          <p:spPr>
            <a:xfrm>
              <a:off x="3982724" y="3222405"/>
              <a:ext cx="1220355" cy="2084854"/>
            </a:xfrm>
            <a:custGeom>
              <a:avLst/>
              <a:gdLst/>
              <a:ahLst/>
              <a:cxnLst/>
              <a:rect l="l" t="t" r="r" b="b"/>
              <a:pathLst>
                <a:path w="1342389" h="2362835">
                  <a:moveTo>
                    <a:pt x="671094" y="0"/>
                  </a:moveTo>
                  <a:lnTo>
                    <a:pt x="671094" y="189636"/>
                  </a:lnTo>
                  <a:lnTo>
                    <a:pt x="0" y="189636"/>
                  </a:lnTo>
                  <a:lnTo>
                    <a:pt x="0" y="2173135"/>
                  </a:lnTo>
                  <a:lnTo>
                    <a:pt x="671094" y="2173135"/>
                  </a:lnTo>
                  <a:lnTo>
                    <a:pt x="671094" y="2362771"/>
                  </a:lnTo>
                  <a:lnTo>
                    <a:pt x="1342188" y="1181385"/>
                  </a:lnTo>
                  <a:lnTo>
                    <a:pt x="671094" y="0"/>
                  </a:lnTo>
                  <a:close/>
                </a:path>
              </a:pathLst>
            </a:custGeom>
            <a:solidFill>
              <a:srgbClr val="FFFFFF"/>
            </a:solidFill>
          </p:spPr>
          <p:txBody>
            <a:bodyPr wrap="square" lIns="0" tIns="0" rIns="0" bIns="0" rtlCol="0"/>
            <a:lstStyle/>
            <a:p>
              <a:endParaRPr/>
            </a:p>
          </p:txBody>
        </p:sp>
        <p:sp>
          <p:nvSpPr>
            <p:cNvPr id="20" name="object 17">
              <a:extLst>
                <a:ext uri="{FF2B5EF4-FFF2-40B4-BE49-F238E27FC236}">
                  <a16:creationId xmlns:a16="http://schemas.microsoft.com/office/drawing/2014/main" id="{CA7A5C92-6486-FD46-BD77-182B9A108549}"/>
                </a:ext>
              </a:extLst>
            </p:cNvPr>
            <p:cNvSpPr/>
            <p:nvPr/>
          </p:nvSpPr>
          <p:spPr>
            <a:xfrm>
              <a:off x="3982724" y="3222405"/>
              <a:ext cx="1220355" cy="2084854"/>
            </a:xfrm>
            <a:custGeom>
              <a:avLst/>
              <a:gdLst/>
              <a:ahLst/>
              <a:cxnLst/>
              <a:rect l="l" t="t" r="r" b="b"/>
              <a:pathLst>
                <a:path w="1342389" h="2362835">
                  <a:moveTo>
                    <a:pt x="0" y="189636"/>
                  </a:moveTo>
                  <a:lnTo>
                    <a:pt x="671094" y="189636"/>
                  </a:lnTo>
                  <a:lnTo>
                    <a:pt x="671094" y="0"/>
                  </a:lnTo>
                  <a:lnTo>
                    <a:pt x="1342188" y="1181385"/>
                  </a:lnTo>
                  <a:lnTo>
                    <a:pt x="671094" y="2362770"/>
                  </a:lnTo>
                  <a:lnTo>
                    <a:pt x="671094"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23" name="object 18">
              <a:extLst>
                <a:ext uri="{FF2B5EF4-FFF2-40B4-BE49-F238E27FC236}">
                  <a16:creationId xmlns:a16="http://schemas.microsoft.com/office/drawing/2014/main" id="{0DBB74E4-8BB0-1841-9AC3-3B6E11506DB0}"/>
                </a:ext>
              </a:extLst>
            </p:cNvPr>
            <p:cNvSpPr txBox="1"/>
            <p:nvPr/>
          </p:nvSpPr>
          <p:spPr>
            <a:xfrm>
              <a:off x="4054306" y="4144666"/>
              <a:ext cx="970395" cy="492443"/>
            </a:xfrm>
            <a:prstGeom prst="rect">
              <a:avLst/>
            </a:prstGeom>
          </p:spPr>
          <p:txBody>
            <a:bodyPr vert="horz" wrap="square" lIns="0" tIns="0" rIns="0" bIns="0" rtlCol="0">
              <a:spAutoFit/>
            </a:bodyPr>
            <a:lstStyle/>
            <a:p>
              <a:pPr marL="11397"/>
              <a:r>
                <a:rPr sz="1600" dirty="0">
                  <a:latin typeface="Arial"/>
                  <a:cs typeface="Arial"/>
                </a:rPr>
                <a:t>SHU</a:t>
              </a:r>
              <a:r>
                <a:rPr sz="1600" spc="-13" dirty="0">
                  <a:latin typeface="Arial"/>
                  <a:cs typeface="Arial"/>
                </a:rPr>
                <a:t>FFLE</a:t>
              </a:r>
              <a:endParaRPr lang="en-US" sz="1600" spc="-13" dirty="0">
                <a:latin typeface="Arial"/>
                <a:cs typeface="Arial"/>
              </a:endParaRPr>
            </a:p>
            <a:p>
              <a:pPr marL="11397"/>
              <a:r>
                <a:rPr lang="en-US" sz="1600" spc="-13" dirty="0">
                  <a:latin typeface="Arial"/>
                  <a:cs typeface="Arial"/>
                </a:rPr>
                <a:t>/GROUP</a:t>
              </a:r>
              <a:endParaRPr sz="1600" dirty="0">
                <a:latin typeface="Arial"/>
                <a:cs typeface="Arial"/>
              </a:endParaRPr>
            </a:p>
          </p:txBody>
        </p:sp>
      </p:grpSp>
      <p:sp>
        <p:nvSpPr>
          <p:cNvPr id="4" name="Slide Number Placeholder 3">
            <a:extLst>
              <a:ext uri="{FF2B5EF4-FFF2-40B4-BE49-F238E27FC236}">
                <a16:creationId xmlns:a16="http://schemas.microsoft.com/office/drawing/2014/main" id="{0419C9AF-402A-8843-9E7B-B18EDC64F775}"/>
              </a:ext>
            </a:extLst>
          </p:cNvPr>
          <p:cNvSpPr>
            <a:spLocks noGrp="1"/>
          </p:cNvSpPr>
          <p:nvPr>
            <p:ph type="sldNum" sz="quarter" idx="12"/>
          </p:nvPr>
        </p:nvSpPr>
        <p:spPr/>
        <p:txBody>
          <a:bodyPr/>
          <a:lstStyle/>
          <a:p>
            <a:pPr>
              <a:defRPr/>
            </a:pPr>
            <a:fld id="{D9831D8E-04D7-F341-8A80-1216D2E7BB58}" type="slidenum">
              <a:rPr lang="en-US" smtClean="0"/>
              <a:pPr>
                <a:defRPr/>
              </a:pPr>
              <a:t>57</a:t>
            </a:fld>
            <a:endParaRPr lang="en-US"/>
          </a:p>
        </p:txBody>
      </p:sp>
    </p:spTree>
    <p:extLst>
      <p:ext uri="{BB962C8B-B14F-4D97-AF65-F5344CB8AC3E}">
        <p14:creationId xmlns:p14="http://schemas.microsoft.com/office/powerpoint/2010/main" val="38833863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3000" y="2477106"/>
            <a:ext cx="1894670" cy="3077766"/>
          </a:xfrm>
          <a:prstGeom prst="rect">
            <a:avLst/>
          </a:prstGeom>
        </p:spPr>
        <p:txBody>
          <a:bodyPr vert="horz" wrap="square" lIns="0" tIns="0" rIns="0" bIns="0" rtlCol="0">
            <a:spAutoFit/>
          </a:bodyPr>
          <a:lstStyle/>
          <a:p>
            <a:pPr>
              <a:spcBef>
                <a:spcPts val="0"/>
              </a:spcBef>
            </a:pPr>
            <a:r>
              <a:rPr sz="2000" b="1" dirty="0">
                <a:solidFill>
                  <a:srgbClr val="3366FF"/>
                </a:solidFill>
                <a:latin typeface="Calibri" panose="020F0502020204030204" pitchFamily="34" charset="0"/>
                <a:cs typeface="Calibri" panose="020F0502020204030204" pitchFamily="34" charset="0"/>
              </a:rPr>
              <a:t>Input</a:t>
            </a:r>
            <a:r>
              <a:rPr lang="en-US" sz="2000" b="1" dirty="0">
                <a:solidFill>
                  <a:srgbClr val="3366FF"/>
                </a:solidFill>
                <a:latin typeface="Calibri" panose="020F0502020204030204" pitchFamily="34" charset="0"/>
                <a:cs typeface="Calibri" panose="020F0502020204030204" pitchFamily="34" charset="0"/>
              </a:rPr>
              <a:t> (key, value)</a:t>
            </a:r>
            <a:endParaRPr sz="2000" b="1" dirty="0">
              <a:solidFill>
                <a:srgbClr val="3366FF"/>
              </a:solidFill>
              <a:latin typeface="Calibri" panose="020F0502020204030204" pitchFamily="34" charset="0"/>
              <a:cs typeface="Calibri" panose="020F0502020204030204" pitchFamily="34" charset="0"/>
            </a:endParaRPr>
          </a:p>
          <a:p>
            <a:pPr marR="4559">
              <a:spcBef>
                <a:spcPts val="0"/>
              </a:spcBef>
            </a:pP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Sue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Joe</a:t>
            </a:r>
            <a:r>
              <a:rPr lang="en-US" sz="2000" dirty="0">
                <a:solidFill>
                  <a:srgbClr val="3366FF"/>
                </a:solidFill>
                <a:latin typeface="Calibri" panose="020F0502020204030204" pitchFamily="34" charset="0"/>
                <a:cs typeface="Calibri" panose="020F0502020204030204" pitchFamily="34" charset="0"/>
              </a:rPr>
              <a:t>)</a:t>
            </a: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Kai</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Lin</a:t>
            </a: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 </a:t>
            </a:r>
            <a:endParaRPr lang="en-US" sz="2000" dirty="0">
              <a:solidFill>
                <a:srgbClr val="3366FF"/>
              </a:solidFill>
              <a:latin typeface="Calibri" panose="020F0502020204030204" pitchFamily="34" charset="0"/>
              <a:cs typeface="Calibri" panose="020F0502020204030204" pitchFamily="34" charset="0"/>
            </a:endParaRPr>
          </a:p>
          <a:p>
            <a:pPr marR="4559">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Jim</a:t>
            </a:r>
            <a:r>
              <a:rPr lang="en-US" sz="2000" dirty="0">
                <a:solidFill>
                  <a:srgbClr val="3366FF"/>
                </a:solidFill>
                <a:latin typeface="Calibri" panose="020F0502020204030204" pitchFamily="34" charset="0"/>
                <a:cs typeface="Calibri" panose="020F0502020204030204" pitchFamily="34" charset="0"/>
              </a:rPr>
              <a:t>)</a:t>
            </a:r>
            <a:endParaRPr sz="1600" dirty="0">
              <a:solidFill>
                <a:srgbClr val="3366FF"/>
              </a:solidFill>
              <a:latin typeface="Calibri" panose="020F0502020204030204" pitchFamily="34" charset="0"/>
              <a:cs typeface="Calibri" panose="020F0502020204030204" pitchFamily="34" charset="0"/>
            </a:endParaRPr>
          </a:p>
        </p:txBody>
      </p:sp>
      <p:sp>
        <p:nvSpPr>
          <p:cNvPr id="4" name="object 4"/>
          <p:cNvSpPr txBox="1"/>
          <p:nvPr/>
        </p:nvSpPr>
        <p:spPr>
          <a:xfrm>
            <a:off x="7634638" y="2900531"/>
            <a:ext cx="990600" cy="2154436"/>
          </a:xfrm>
          <a:prstGeom prst="rect">
            <a:avLst/>
          </a:prstGeom>
        </p:spPr>
        <p:txBody>
          <a:bodyPr vert="horz" wrap="square" lIns="0" tIns="0" rIns="0" bIns="0" rtlCol="0">
            <a:spAutoFit/>
          </a:bodyPr>
          <a:lstStyle/>
          <a:p>
            <a:pPr marR="4559" indent="-158418">
              <a:spcBef>
                <a:spcPts val="0"/>
              </a:spcBef>
            </a:pPr>
            <a:r>
              <a:rPr sz="2000" b="1" spc="-13" dirty="0">
                <a:solidFill>
                  <a:srgbClr val="3366FF"/>
                </a:solidFill>
                <a:latin typeface="Calibri" panose="020F0502020204030204" pitchFamily="34" charset="0"/>
                <a:cs typeface="Calibri" panose="020F0502020204030204" pitchFamily="34" charset="0"/>
              </a:rPr>
              <a:t>O</a:t>
            </a:r>
            <a:r>
              <a:rPr sz="2000" b="1" dirty="0">
                <a:solidFill>
                  <a:srgbClr val="3366FF"/>
                </a:solidFill>
                <a:latin typeface="Calibri" panose="020F0502020204030204" pitchFamily="34" charset="0"/>
                <a:cs typeface="Calibri" panose="020F0502020204030204" pitchFamily="34" charset="0"/>
              </a:rPr>
              <a:t>u</a:t>
            </a:r>
            <a:r>
              <a:rPr sz="2000" b="1" spc="-4" dirty="0">
                <a:solidFill>
                  <a:srgbClr val="3366FF"/>
                </a:solidFill>
                <a:latin typeface="Calibri" panose="020F0502020204030204" pitchFamily="34" charset="0"/>
                <a:cs typeface="Calibri" panose="020F0502020204030204" pitchFamily="34" charset="0"/>
              </a:rPr>
              <a:t>t</a:t>
            </a:r>
            <a:r>
              <a:rPr sz="2000" b="1" dirty="0">
                <a:solidFill>
                  <a:srgbClr val="3366FF"/>
                </a:solidFill>
                <a:latin typeface="Calibri" panose="020F0502020204030204" pitchFamily="34" charset="0"/>
                <a:cs typeface="Calibri" panose="020F0502020204030204" pitchFamily="34" charset="0"/>
              </a:rPr>
              <a:t>pu</a:t>
            </a:r>
            <a:r>
              <a:rPr sz="2000" b="1" spc="-4" dirty="0">
                <a:solidFill>
                  <a:srgbClr val="3366FF"/>
                </a:solidFill>
                <a:latin typeface="Calibri" panose="020F0502020204030204" pitchFamily="34" charset="0"/>
                <a:cs typeface="Calibri" panose="020F0502020204030204" pitchFamily="34" charset="0"/>
              </a:rPr>
              <a:t>t </a:t>
            </a:r>
            <a:endParaRPr lang="en-US" sz="2000" b="1" spc="-4" dirty="0">
              <a:solidFill>
                <a:srgbClr val="3366FF"/>
              </a:solidFill>
              <a:latin typeface="Calibri" panose="020F0502020204030204" pitchFamily="34" charset="0"/>
              <a:cs typeface="Calibri" panose="020F0502020204030204" pitchFamily="34" charset="0"/>
            </a:endParaRPr>
          </a:p>
          <a:p>
            <a:pPr marR="4559" indent="-158418">
              <a:spcBef>
                <a:spcPts val="0"/>
              </a:spcBef>
            </a:pPr>
            <a:endParaRPr lang="en-US" sz="2000" b="1" spc="-4" dirty="0">
              <a:solidFill>
                <a:srgbClr val="3366FF"/>
              </a:solidFill>
              <a:latin typeface="Calibri" panose="020F0502020204030204" pitchFamily="34" charset="0"/>
              <a:cs typeface="Calibri" panose="020F0502020204030204" pitchFamily="34" charset="0"/>
            </a:endParaRPr>
          </a:p>
          <a:p>
            <a:pPr marR="4559" indent="-158418">
              <a:spcBef>
                <a:spcPts val="0"/>
              </a:spcBef>
            </a:pPr>
            <a:r>
              <a:rPr lang="en-US" sz="2000" spc="-4"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3</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spc="-4" dirty="0">
                <a:solidFill>
                  <a:srgbClr val="3366FF"/>
                </a:solidFill>
                <a:latin typeface="Calibri" panose="020F0502020204030204" pitchFamily="34" charset="0"/>
                <a:cs typeface="Calibri" panose="020F0502020204030204" pitchFamily="34" charset="0"/>
              </a:rPr>
              <a:t>(</a:t>
            </a: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2</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a:p>
            <a:pPr>
              <a:spcBef>
                <a:spcPts val="0"/>
              </a:spcBef>
            </a:pPr>
            <a:r>
              <a:rPr lang="en-US" sz="2000" dirty="0">
                <a:solidFill>
                  <a:srgbClr val="3366FF"/>
                </a:solidFill>
                <a:latin typeface="Calibri" panose="020F0502020204030204" pitchFamily="34" charset="0"/>
                <a:cs typeface="Calibri" panose="020F0502020204030204" pitchFamily="34" charset="0"/>
              </a:rPr>
              <a:t>(</a:t>
            </a: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lang="en-US" sz="2000" dirty="0">
                <a:solidFill>
                  <a:srgbClr val="3366FF"/>
                </a:solidFill>
                <a:latin typeface="Calibri" panose="020F0502020204030204" pitchFamily="34" charset="0"/>
                <a:cs typeface="Calibri" panose="020F0502020204030204" pitchFamily="34" charset="0"/>
              </a:rPr>
              <a:t>)</a:t>
            </a:r>
            <a:endParaRPr sz="2000" dirty="0">
              <a:solidFill>
                <a:srgbClr val="3366FF"/>
              </a:solidFill>
              <a:latin typeface="Calibri" panose="020F0502020204030204" pitchFamily="34" charset="0"/>
              <a:cs typeface="Calibri" panose="020F0502020204030204" pitchFamily="34" charset="0"/>
            </a:endParaRPr>
          </a:p>
        </p:txBody>
      </p:sp>
      <p:sp>
        <p:nvSpPr>
          <p:cNvPr id="24" name="Rectangle 2">
            <a:extLst>
              <a:ext uri="{FF2B5EF4-FFF2-40B4-BE49-F238E27FC236}">
                <a16:creationId xmlns:a16="http://schemas.microsoft.com/office/drawing/2014/main" id="{378DE3DA-F813-684E-885D-E0DC6BAEEFED}"/>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3</a:t>
            </a:r>
          </a:p>
          <a:p>
            <a:r>
              <a:rPr lang="en-US" sz="3200" b="0" kern="0" dirty="0">
                <a:solidFill>
                  <a:srgbClr val="A01A06"/>
                </a:solidFill>
                <a:latin typeface="Calibri" panose="020F0502020204030204" pitchFamily="34" charset="0"/>
                <a:cs typeface="Calibri" panose="020F0502020204030204" pitchFamily="34" charset="0"/>
              </a:rPr>
              <a:t>Social Network Analysis: Count Friends</a:t>
            </a:r>
          </a:p>
        </p:txBody>
      </p:sp>
      <p:sp>
        <p:nvSpPr>
          <p:cNvPr id="25" name="Content Placeholder 2">
            <a:extLst>
              <a:ext uri="{FF2B5EF4-FFF2-40B4-BE49-F238E27FC236}">
                <a16:creationId xmlns:a16="http://schemas.microsoft.com/office/drawing/2014/main" id="{6BBEE46D-8D8D-7548-9202-F890F48EDA75}"/>
              </a:ext>
            </a:extLst>
          </p:cNvPr>
          <p:cNvSpPr txBox="1">
            <a:spLocks/>
          </p:cNvSpPr>
          <p:nvPr/>
        </p:nvSpPr>
        <p:spPr bwMode="auto">
          <a:xfrm>
            <a:off x="597151" y="1537931"/>
            <a:ext cx="7848600" cy="9222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tx2"/>
              </a:buClr>
              <a:buFont typeface="Arial" panose="020B0604020202020204" pitchFamily="34" charset="0"/>
              <a:buChar char="•"/>
              <a:defRPr sz="28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Arial" panose="020B0604020202020204" pitchFamily="34" charset="0"/>
              <a:buChar char="•"/>
              <a:defRPr sz="24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sz="1800">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18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18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18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1800">
                <a:solidFill>
                  <a:schemeClr val="tx1"/>
                </a:solidFill>
                <a:latin typeface="Times New Roman" charset="0"/>
                <a:ea typeface="+mn-ea"/>
              </a:defRPr>
            </a:lvl9pPr>
          </a:lstStyle>
          <a:p>
            <a:pPr>
              <a:buClr>
                <a:schemeClr val="tx1"/>
              </a:buClr>
            </a:pPr>
            <a:r>
              <a:rPr lang="en-US" sz="2400" kern="0" dirty="0">
                <a:latin typeface="Calibri" panose="020F0502020204030204" pitchFamily="34" charset="0"/>
                <a:cs typeface="Calibri" panose="020F0502020204030204" pitchFamily="34" charset="0"/>
              </a:rPr>
              <a:t>In a social network (Facebook, Instagram, etc.), how many friends does each person have? </a:t>
            </a:r>
          </a:p>
        </p:txBody>
      </p:sp>
      <p:grpSp>
        <p:nvGrpSpPr>
          <p:cNvPr id="5" name="Group 4">
            <a:extLst>
              <a:ext uri="{FF2B5EF4-FFF2-40B4-BE49-F238E27FC236}">
                <a16:creationId xmlns:a16="http://schemas.microsoft.com/office/drawing/2014/main" id="{5F8DCCD9-D476-A843-85C8-86AD1D337948}"/>
              </a:ext>
            </a:extLst>
          </p:cNvPr>
          <p:cNvGrpSpPr/>
          <p:nvPr/>
        </p:nvGrpSpPr>
        <p:grpSpPr>
          <a:xfrm>
            <a:off x="2209800" y="3180508"/>
            <a:ext cx="717917" cy="2222432"/>
            <a:chOff x="2319753" y="3180508"/>
            <a:chExt cx="717917" cy="2222432"/>
          </a:xfrm>
        </p:grpSpPr>
        <p:sp>
          <p:nvSpPr>
            <p:cNvPr id="8" name="object 5">
              <a:extLst>
                <a:ext uri="{FF2B5EF4-FFF2-40B4-BE49-F238E27FC236}">
                  <a16:creationId xmlns:a16="http://schemas.microsoft.com/office/drawing/2014/main" id="{6DE52064-8B3B-BF49-96E9-4313E0E16269}"/>
                </a:ext>
              </a:extLst>
            </p:cNvPr>
            <p:cNvSpPr/>
            <p:nvPr/>
          </p:nvSpPr>
          <p:spPr>
            <a:xfrm>
              <a:off x="2319753" y="3180508"/>
              <a:ext cx="717917" cy="2222432"/>
            </a:xfrm>
            <a:prstGeom prst="rect">
              <a:avLst/>
            </a:prstGeom>
            <a:blipFill>
              <a:blip r:embed="rId3" cstate="print"/>
              <a:stretch>
                <a:fillRect/>
              </a:stretch>
            </a:blipFill>
          </p:spPr>
          <p:txBody>
            <a:bodyPr wrap="square" lIns="0" tIns="0" rIns="0" bIns="0" rtlCol="0"/>
            <a:lstStyle/>
            <a:p>
              <a:endParaRPr/>
            </a:p>
          </p:txBody>
        </p:sp>
        <p:sp>
          <p:nvSpPr>
            <p:cNvPr id="9" name="object 6">
              <a:extLst>
                <a:ext uri="{FF2B5EF4-FFF2-40B4-BE49-F238E27FC236}">
                  <a16:creationId xmlns:a16="http://schemas.microsoft.com/office/drawing/2014/main" id="{2AF506FD-E0A8-F54E-9AE2-B9F2FD65E29D}"/>
                </a:ext>
              </a:extLst>
            </p:cNvPr>
            <p:cNvSpPr/>
            <p:nvPr/>
          </p:nvSpPr>
          <p:spPr>
            <a:xfrm>
              <a:off x="2366355" y="3229043"/>
              <a:ext cx="623455" cy="2084854"/>
            </a:xfrm>
            <a:custGeom>
              <a:avLst/>
              <a:gdLst/>
              <a:ahLst/>
              <a:cxnLst/>
              <a:rect l="l" t="t" r="r" b="b"/>
              <a:pathLst>
                <a:path w="685800" h="2362835">
                  <a:moveTo>
                    <a:pt x="342900" y="0"/>
                  </a:moveTo>
                  <a:lnTo>
                    <a:pt x="342900" y="189635"/>
                  </a:lnTo>
                  <a:lnTo>
                    <a:pt x="0" y="189635"/>
                  </a:lnTo>
                  <a:lnTo>
                    <a:pt x="0" y="2173133"/>
                  </a:lnTo>
                  <a:lnTo>
                    <a:pt x="342900" y="2173133"/>
                  </a:lnTo>
                  <a:lnTo>
                    <a:pt x="342900" y="2362770"/>
                  </a:lnTo>
                  <a:lnTo>
                    <a:pt x="685800" y="1181385"/>
                  </a:lnTo>
                  <a:lnTo>
                    <a:pt x="342900" y="0"/>
                  </a:lnTo>
                  <a:close/>
                </a:path>
              </a:pathLst>
            </a:custGeom>
            <a:solidFill>
              <a:srgbClr val="FFFFFF"/>
            </a:solidFill>
          </p:spPr>
          <p:txBody>
            <a:bodyPr wrap="square" lIns="0" tIns="0" rIns="0" bIns="0" rtlCol="0"/>
            <a:lstStyle/>
            <a:p>
              <a:endParaRPr/>
            </a:p>
          </p:txBody>
        </p:sp>
        <p:sp>
          <p:nvSpPr>
            <p:cNvPr id="10" name="object 7">
              <a:extLst>
                <a:ext uri="{FF2B5EF4-FFF2-40B4-BE49-F238E27FC236}">
                  <a16:creationId xmlns:a16="http://schemas.microsoft.com/office/drawing/2014/main" id="{B7E00B28-AC34-6140-8334-41B11585E9A3}"/>
                </a:ext>
              </a:extLst>
            </p:cNvPr>
            <p:cNvSpPr/>
            <p:nvPr/>
          </p:nvSpPr>
          <p:spPr>
            <a:xfrm>
              <a:off x="2366354" y="3229043"/>
              <a:ext cx="623455" cy="2084854"/>
            </a:xfrm>
            <a:custGeom>
              <a:avLst/>
              <a:gdLst/>
              <a:ahLst/>
              <a:cxnLst/>
              <a:rect l="l" t="t" r="r" b="b"/>
              <a:pathLst>
                <a:path w="685800" h="2362835">
                  <a:moveTo>
                    <a:pt x="0" y="189636"/>
                  </a:moveTo>
                  <a:lnTo>
                    <a:pt x="342899" y="189636"/>
                  </a:lnTo>
                  <a:lnTo>
                    <a:pt x="342899" y="0"/>
                  </a:lnTo>
                  <a:lnTo>
                    <a:pt x="685799" y="1181385"/>
                  </a:lnTo>
                  <a:lnTo>
                    <a:pt x="342899" y="2362770"/>
                  </a:lnTo>
                  <a:lnTo>
                    <a:pt x="342899"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11" name="object 9">
              <a:extLst>
                <a:ext uri="{FF2B5EF4-FFF2-40B4-BE49-F238E27FC236}">
                  <a16:creationId xmlns:a16="http://schemas.microsoft.com/office/drawing/2014/main" id="{2B570D87-FF21-9C4B-B4BA-202EADCCE055}"/>
                </a:ext>
              </a:extLst>
            </p:cNvPr>
            <p:cNvSpPr txBox="1"/>
            <p:nvPr/>
          </p:nvSpPr>
          <p:spPr>
            <a:xfrm>
              <a:off x="2437936" y="4151303"/>
              <a:ext cx="473940" cy="246221"/>
            </a:xfrm>
            <a:prstGeom prst="rect">
              <a:avLst/>
            </a:prstGeom>
          </p:spPr>
          <p:txBody>
            <a:bodyPr vert="horz" wrap="square" lIns="0" tIns="0" rIns="0" bIns="0" rtlCol="0">
              <a:spAutoFit/>
            </a:bodyPr>
            <a:lstStyle/>
            <a:p>
              <a:pPr marL="11397"/>
              <a:r>
                <a:rPr sz="1600" spc="-13" dirty="0">
                  <a:latin typeface="Arial"/>
                  <a:cs typeface="Arial"/>
                </a:rPr>
                <a:t>MAP</a:t>
              </a:r>
              <a:endParaRPr sz="1600" dirty="0">
                <a:latin typeface="Arial"/>
                <a:cs typeface="Arial"/>
              </a:endParaRPr>
            </a:p>
          </p:txBody>
        </p:sp>
      </p:grpSp>
      <p:sp>
        <p:nvSpPr>
          <p:cNvPr id="12" name="object 8">
            <a:extLst>
              <a:ext uri="{FF2B5EF4-FFF2-40B4-BE49-F238E27FC236}">
                <a16:creationId xmlns:a16="http://schemas.microsoft.com/office/drawing/2014/main" id="{F41FF0B1-988D-6A4A-B20E-0252A421B396}"/>
              </a:ext>
            </a:extLst>
          </p:cNvPr>
          <p:cNvSpPr txBox="1"/>
          <p:nvPr/>
        </p:nvSpPr>
        <p:spPr>
          <a:xfrm>
            <a:off x="3016134" y="3092659"/>
            <a:ext cx="717666" cy="2462213"/>
          </a:xfrm>
          <a:prstGeom prst="rect">
            <a:avLst/>
          </a:prstGeom>
        </p:spPr>
        <p:txBody>
          <a:bodyPr vert="horz" wrap="square" lIns="0" tIns="0" rIns="0" bIns="0" rtlCol="0">
            <a:spAutoFit/>
          </a:bodyPr>
          <a:lstStyle/>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1</a:t>
            </a:r>
          </a:p>
          <a:p>
            <a:pPr>
              <a:spcBef>
                <a:spcPts val="0"/>
              </a:spcBef>
            </a:pP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spc="-4" dirty="0">
                <a:solidFill>
                  <a:srgbClr val="3366FF"/>
                </a:solidFill>
                <a:latin typeface="Calibri" panose="020F0502020204030204" pitchFamily="34" charset="0"/>
                <a:cs typeface="Calibri" panose="020F0502020204030204" pitchFamily="34" charset="0"/>
              </a:rPr>
              <a:t>Lin</a:t>
            </a:r>
            <a:r>
              <a:rPr sz="2000" dirty="0">
                <a:solidFill>
                  <a:srgbClr val="3366FF"/>
                </a:solidFill>
                <a:latin typeface="Calibri" panose="020F0502020204030204" pitchFamily="34" charset="0"/>
                <a:cs typeface="Calibri" panose="020F0502020204030204" pitchFamily="34" charset="0"/>
              </a:rPr>
              <a:t>, 1</a:t>
            </a:r>
          </a:p>
        </p:txBody>
      </p:sp>
      <p:grpSp>
        <p:nvGrpSpPr>
          <p:cNvPr id="6" name="Group 5">
            <a:extLst>
              <a:ext uri="{FF2B5EF4-FFF2-40B4-BE49-F238E27FC236}">
                <a16:creationId xmlns:a16="http://schemas.microsoft.com/office/drawing/2014/main" id="{414ACAD4-BB67-8D4C-988F-25C0A0FBF74D}"/>
              </a:ext>
            </a:extLst>
          </p:cNvPr>
          <p:cNvGrpSpPr/>
          <p:nvPr/>
        </p:nvGrpSpPr>
        <p:grpSpPr>
          <a:xfrm>
            <a:off x="6355937" y="3171578"/>
            <a:ext cx="1137332" cy="2204095"/>
            <a:chOff x="6673999" y="3183480"/>
            <a:chExt cx="1137332" cy="2204095"/>
          </a:xfrm>
        </p:grpSpPr>
        <p:sp>
          <p:nvSpPr>
            <p:cNvPr id="13" name="object 10">
              <a:extLst>
                <a:ext uri="{FF2B5EF4-FFF2-40B4-BE49-F238E27FC236}">
                  <a16:creationId xmlns:a16="http://schemas.microsoft.com/office/drawing/2014/main" id="{C6EB7137-C5EB-F94D-B48A-3A4C8C0783BC}"/>
                </a:ext>
              </a:extLst>
            </p:cNvPr>
            <p:cNvSpPr/>
            <p:nvPr/>
          </p:nvSpPr>
          <p:spPr>
            <a:xfrm>
              <a:off x="6673999" y="3183480"/>
              <a:ext cx="1137332" cy="2204095"/>
            </a:xfrm>
            <a:prstGeom prst="rect">
              <a:avLst/>
            </a:prstGeom>
            <a:blipFill>
              <a:blip r:embed="rId4" cstate="print"/>
              <a:stretch>
                <a:fillRect/>
              </a:stretch>
            </a:blipFill>
          </p:spPr>
          <p:txBody>
            <a:bodyPr wrap="square" lIns="0" tIns="0" rIns="0" bIns="0" rtlCol="0"/>
            <a:lstStyle/>
            <a:p>
              <a:endParaRPr/>
            </a:p>
          </p:txBody>
        </p:sp>
        <p:sp>
          <p:nvSpPr>
            <p:cNvPr id="14" name="object 11">
              <a:extLst>
                <a:ext uri="{FF2B5EF4-FFF2-40B4-BE49-F238E27FC236}">
                  <a16:creationId xmlns:a16="http://schemas.microsoft.com/office/drawing/2014/main" id="{291423C8-69CF-6842-A035-940B666FCEE8}"/>
                </a:ext>
              </a:extLst>
            </p:cNvPr>
            <p:cNvSpPr/>
            <p:nvPr/>
          </p:nvSpPr>
          <p:spPr>
            <a:xfrm>
              <a:off x="6721123" y="3222405"/>
              <a:ext cx="1044864" cy="2084854"/>
            </a:xfrm>
            <a:custGeom>
              <a:avLst/>
              <a:gdLst/>
              <a:ahLst/>
              <a:cxnLst/>
              <a:rect l="l" t="t" r="r" b="b"/>
              <a:pathLst>
                <a:path w="1149350" h="2362835">
                  <a:moveTo>
                    <a:pt x="574675" y="0"/>
                  </a:moveTo>
                  <a:lnTo>
                    <a:pt x="574675" y="189636"/>
                  </a:lnTo>
                  <a:lnTo>
                    <a:pt x="0" y="189636"/>
                  </a:lnTo>
                  <a:lnTo>
                    <a:pt x="0" y="2173135"/>
                  </a:lnTo>
                  <a:lnTo>
                    <a:pt x="574675" y="2173135"/>
                  </a:lnTo>
                  <a:lnTo>
                    <a:pt x="574675" y="2362771"/>
                  </a:lnTo>
                  <a:lnTo>
                    <a:pt x="1149350" y="1181385"/>
                  </a:lnTo>
                  <a:lnTo>
                    <a:pt x="574675" y="0"/>
                  </a:lnTo>
                  <a:close/>
                </a:path>
              </a:pathLst>
            </a:custGeom>
            <a:solidFill>
              <a:srgbClr val="FFFFFF"/>
            </a:solidFill>
          </p:spPr>
          <p:txBody>
            <a:bodyPr wrap="square" lIns="0" tIns="0" rIns="0" bIns="0" rtlCol="0"/>
            <a:lstStyle/>
            <a:p>
              <a:endParaRPr/>
            </a:p>
          </p:txBody>
        </p:sp>
        <p:sp>
          <p:nvSpPr>
            <p:cNvPr id="15" name="object 12">
              <a:extLst>
                <a:ext uri="{FF2B5EF4-FFF2-40B4-BE49-F238E27FC236}">
                  <a16:creationId xmlns:a16="http://schemas.microsoft.com/office/drawing/2014/main" id="{1C752137-85EA-874B-8195-C70EAA47AC26}"/>
                </a:ext>
              </a:extLst>
            </p:cNvPr>
            <p:cNvSpPr/>
            <p:nvPr/>
          </p:nvSpPr>
          <p:spPr>
            <a:xfrm>
              <a:off x="6721123" y="3222405"/>
              <a:ext cx="1044864" cy="2084854"/>
            </a:xfrm>
            <a:custGeom>
              <a:avLst/>
              <a:gdLst/>
              <a:ahLst/>
              <a:cxnLst/>
              <a:rect l="l" t="t" r="r" b="b"/>
              <a:pathLst>
                <a:path w="1149350" h="2362835">
                  <a:moveTo>
                    <a:pt x="0" y="189636"/>
                  </a:moveTo>
                  <a:lnTo>
                    <a:pt x="574674" y="189636"/>
                  </a:lnTo>
                  <a:lnTo>
                    <a:pt x="574674" y="0"/>
                  </a:lnTo>
                  <a:lnTo>
                    <a:pt x="1149349" y="1181385"/>
                  </a:lnTo>
                  <a:lnTo>
                    <a:pt x="574674" y="2362770"/>
                  </a:lnTo>
                  <a:lnTo>
                    <a:pt x="574674"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16" name="object 13">
              <a:extLst>
                <a:ext uri="{FF2B5EF4-FFF2-40B4-BE49-F238E27FC236}">
                  <a16:creationId xmlns:a16="http://schemas.microsoft.com/office/drawing/2014/main" id="{F1B5C8D6-2AC2-5043-A839-015735F45F28}"/>
                </a:ext>
              </a:extLst>
            </p:cNvPr>
            <p:cNvSpPr txBox="1"/>
            <p:nvPr/>
          </p:nvSpPr>
          <p:spPr>
            <a:xfrm>
              <a:off x="6747738" y="4144666"/>
              <a:ext cx="901123" cy="246221"/>
            </a:xfrm>
            <a:prstGeom prst="rect">
              <a:avLst/>
            </a:prstGeom>
          </p:spPr>
          <p:txBody>
            <a:bodyPr vert="horz" wrap="square" lIns="0" tIns="0" rIns="0" bIns="0" rtlCol="0">
              <a:spAutoFit/>
            </a:bodyPr>
            <a:lstStyle/>
            <a:p>
              <a:pPr marL="11397"/>
              <a:r>
                <a:rPr sz="1600" dirty="0">
                  <a:latin typeface="Arial"/>
                  <a:cs typeface="Arial"/>
                </a:rPr>
                <a:t>REDUC</a:t>
              </a:r>
              <a:r>
                <a:rPr sz="1600" spc="-13" dirty="0">
                  <a:latin typeface="Arial"/>
                  <a:cs typeface="Arial"/>
                </a:rPr>
                <a:t>E</a:t>
              </a:r>
              <a:endParaRPr sz="1600">
                <a:latin typeface="Arial"/>
                <a:cs typeface="Arial"/>
              </a:endParaRPr>
            </a:p>
          </p:txBody>
        </p:sp>
      </p:grpSp>
      <p:sp>
        <p:nvSpPr>
          <p:cNvPr id="17" name="object 14">
            <a:extLst>
              <a:ext uri="{FF2B5EF4-FFF2-40B4-BE49-F238E27FC236}">
                <a16:creationId xmlns:a16="http://schemas.microsoft.com/office/drawing/2014/main" id="{C0620D9A-4AA9-1043-BEBF-29FC3E675CD1}"/>
              </a:ext>
            </a:extLst>
          </p:cNvPr>
          <p:cNvSpPr txBox="1"/>
          <p:nvPr/>
        </p:nvSpPr>
        <p:spPr>
          <a:xfrm>
            <a:off x="5070106" y="3516084"/>
            <a:ext cx="1254494" cy="1538883"/>
          </a:xfrm>
          <a:prstGeom prst="rect">
            <a:avLst/>
          </a:prstGeom>
        </p:spPr>
        <p:txBody>
          <a:bodyPr vert="horz" wrap="square" lIns="0" tIns="0" rIns="0" bIns="0" rtlCol="0">
            <a:spAutoFit/>
          </a:bodyPr>
          <a:lstStyle/>
          <a:p>
            <a:pPr>
              <a:spcBef>
                <a:spcPts val="0"/>
              </a:spcBef>
            </a:pPr>
            <a:r>
              <a:rPr sz="2000" dirty="0">
                <a:solidFill>
                  <a:srgbClr val="3366FF"/>
                </a:solidFill>
                <a:latin typeface="Calibri" panose="020F0502020204030204" pitchFamily="34" charset="0"/>
                <a:cs typeface="Calibri" panose="020F0502020204030204" pitchFamily="34" charset="0"/>
              </a:rPr>
              <a:t>Ji</a:t>
            </a:r>
            <a:r>
              <a:rPr sz="2000" spc="-9" dirty="0">
                <a:solidFill>
                  <a:srgbClr val="3366FF"/>
                </a:solidFill>
                <a:latin typeface="Calibri" panose="020F0502020204030204" pitchFamily="34" charset="0"/>
                <a:cs typeface="Calibri" panose="020F0502020204030204" pitchFamily="34" charset="0"/>
              </a:rPr>
              <a:t>m,</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Lin</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Sue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Kai</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a:p>
            <a:pPr>
              <a:spcBef>
                <a:spcPts val="0"/>
              </a:spcBef>
            </a:pPr>
            <a:r>
              <a:rPr sz="2000" dirty="0">
                <a:solidFill>
                  <a:srgbClr val="3366FF"/>
                </a:solidFill>
                <a:latin typeface="Calibri" panose="020F0502020204030204" pitchFamily="34" charset="0"/>
                <a:cs typeface="Calibri" panose="020F0502020204030204" pitchFamily="34" charset="0"/>
              </a:rPr>
              <a:t>Joe</a:t>
            </a:r>
            <a:r>
              <a:rPr sz="2000" spc="-4" dirty="0">
                <a:solidFill>
                  <a:srgbClr val="3366FF"/>
                </a:solidFill>
                <a:latin typeface="Calibri" panose="020F0502020204030204" pitchFamily="34" charset="0"/>
                <a:cs typeface="Calibri" panose="020F0502020204030204" pitchFamily="34" charset="0"/>
              </a:rPr>
              <a:t>, </a:t>
            </a:r>
            <a:r>
              <a:rPr sz="2000" dirty="0">
                <a:solidFill>
                  <a:srgbClr val="3366FF"/>
                </a:solidFill>
                <a:latin typeface="Calibri" panose="020F0502020204030204" pitchFamily="34" charset="0"/>
                <a:cs typeface="Calibri" panose="020F0502020204030204" pitchFamily="34" charset="0"/>
              </a:rPr>
              <a:t>(1)</a:t>
            </a:r>
          </a:p>
        </p:txBody>
      </p:sp>
      <p:grpSp>
        <p:nvGrpSpPr>
          <p:cNvPr id="2" name="Group 1">
            <a:extLst>
              <a:ext uri="{FF2B5EF4-FFF2-40B4-BE49-F238E27FC236}">
                <a16:creationId xmlns:a16="http://schemas.microsoft.com/office/drawing/2014/main" id="{83EF53D6-BF4A-F44D-A3AE-0D88AE6E8FCB}"/>
              </a:ext>
            </a:extLst>
          </p:cNvPr>
          <p:cNvGrpSpPr/>
          <p:nvPr/>
        </p:nvGrpSpPr>
        <p:grpSpPr>
          <a:xfrm>
            <a:off x="3733800" y="3187146"/>
            <a:ext cx="1311143" cy="2196761"/>
            <a:chOff x="3938355" y="3187146"/>
            <a:chExt cx="1311143" cy="2196761"/>
          </a:xfrm>
        </p:grpSpPr>
        <p:sp>
          <p:nvSpPr>
            <p:cNvPr id="18" name="object 15">
              <a:extLst>
                <a:ext uri="{FF2B5EF4-FFF2-40B4-BE49-F238E27FC236}">
                  <a16:creationId xmlns:a16="http://schemas.microsoft.com/office/drawing/2014/main" id="{B5E1F3A8-D869-0848-8B7B-5E0AA7D242E3}"/>
                </a:ext>
              </a:extLst>
            </p:cNvPr>
            <p:cNvSpPr/>
            <p:nvPr/>
          </p:nvSpPr>
          <p:spPr>
            <a:xfrm>
              <a:off x="3938355" y="3187146"/>
              <a:ext cx="1311143" cy="2196761"/>
            </a:xfrm>
            <a:prstGeom prst="rect">
              <a:avLst/>
            </a:prstGeom>
            <a:blipFill>
              <a:blip r:embed="rId5" cstate="print"/>
              <a:stretch>
                <a:fillRect/>
              </a:stretch>
            </a:blipFill>
          </p:spPr>
          <p:txBody>
            <a:bodyPr wrap="square" lIns="0" tIns="0" rIns="0" bIns="0" rtlCol="0"/>
            <a:lstStyle/>
            <a:p>
              <a:endParaRPr/>
            </a:p>
          </p:txBody>
        </p:sp>
        <p:sp>
          <p:nvSpPr>
            <p:cNvPr id="19" name="object 16">
              <a:extLst>
                <a:ext uri="{FF2B5EF4-FFF2-40B4-BE49-F238E27FC236}">
                  <a16:creationId xmlns:a16="http://schemas.microsoft.com/office/drawing/2014/main" id="{2D59397D-65FA-D64B-ACC7-43CF6902260D}"/>
                </a:ext>
              </a:extLst>
            </p:cNvPr>
            <p:cNvSpPr/>
            <p:nvPr/>
          </p:nvSpPr>
          <p:spPr>
            <a:xfrm>
              <a:off x="3982724" y="3222405"/>
              <a:ext cx="1220355" cy="2084854"/>
            </a:xfrm>
            <a:custGeom>
              <a:avLst/>
              <a:gdLst/>
              <a:ahLst/>
              <a:cxnLst/>
              <a:rect l="l" t="t" r="r" b="b"/>
              <a:pathLst>
                <a:path w="1342389" h="2362835">
                  <a:moveTo>
                    <a:pt x="671094" y="0"/>
                  </a:moveTo>
                  <a:lnTo>
                    <a:pt x="671094" y="189636"/>
                  </a:lnTo>
                  <a:lnTo>
                    <a:pt x="0" y="189636"/>
                  </a:lnTo>
                  <a:lnTo>
                    <a:pt x="0" y="2173135"/>
                  </a:lnTo>
                  <a:lnTo>
                    <a:pt x="671094" y="2173135"/>
                  </a:lnTo>
                  <a:lnTo>
                    <a:pt x="671094" y="2362771"/>
                  </a:lnTo>
                  <a:lnTo>
                    <a:pt x="1342188" y="1181385"/>
                  </a:lnTo>
                  <a:lnTo>
                    <a:pt x="671094" y="0"/>
                  </a:lnTo>
                  <a:close/>
                </a:path>
              </a:pathLst>
            </a:custGeom>
            <a:solidFill>
              <a:srgbClr val="FFFFFF"/>
            </a:solidFill>
          </p:spPr>
          <p:txBody>
            <a:bodyPr wrap="square" lIns="0" tIns="0" rIns="0" bIns="0" rtlCol="0"/>
            <a:lstStyle/>
            <a:p>
              <a:endParaRPr/>
            </a:p>
          </p:txBody>
        </p:sp>
        <p:sp>
          <p:nvSpPr>
            <p:cNvPr id="20" name="object 17">
              <a:extLst>
                <a:ext uri="{FF2B5EF4-FFF2-40B4-BE49-F238E27FC236}">
                  <a16:creationId xmlns:a16="http://schemas.microsoft.com/office/drawing/2014/main" id="{CA7A5C92-6486-FD46-BD77-182B9A108549}"/>
                </a:ext>
              </a:extLst>
            </p:cNvPr>
            <p:cNvSpPr/>
            <p:nvPr/>
          </p:nvSpPr>
          <p:spPr>
            <a:xfrm>
              <a:off x="3982724" y="3222405"/>
              <a:ext cx="1220355" cy="2084854"/>
            </a:xfrm>
            <a:custGeom>
              <a:avLst/>
              <a:gdLst/>
              <a:ahLst/>
              <a:cxnLst/>
              <a:rect l="l" t="t" r="r" b="b"/>
              <a:pathLst>
                <a:path w="1342389" h="2362835">
                  <a:moveTo>
                    <a:pt x="0" y="189636"/>
                  </a:moveTo>
                  <a:lnTo>
                    <a:pt x="671094" y="189636"/>
                  </a:lnTo>
                  <a:lnTo>
                    <a:pt x="671094" y="0"/>
                  </a:lnTo>
                  <a:lnTo>
                    <a:pt x="1342188" y="1181385"/>
                  </a:lnTo>
                  <a:lnTo>
                    <a:pt x="671094" y="2362770"/>
                  </a:lnTo>
                  <a:lnTo>
                    <a:pt x="671094" y="2173134"/>
                  </a:lnTo>
                  <a:lnTo>
                    <a:pt x="0" y="2173134"/>
                  </a:lnTo>
                  <a:lnTo>
                    <a:pt x="0" y="189636"/>
                  </a:lnTo>
                  <a:close/>
                </a:path>
              </a:pathLst>
            </a:custGeom>
            <a:ln w="9524">
              <a:solidFill>
                <a:srgbClr val="5B92C7"/>
              </a:solidFill>
            </a:ln>
          </p:spPr>
          <p:txBody>
            <a:bodyPr wrap="square" lIns="0" tIns="0" rIns="0" bIns="0" rtlCol="0"/>
            <a:lstStyle/>
            <a:p>
              <a:endParaRPr/>
            </a:p>
          </p:txBody>
        </p:sp>
        <p:sp>
          <p:nvSpPr>
            <p:cNvPr id="23" name="object 18">
              <a:extLst>
                <a:ext uri="{FF2B5EF4-FFF2-40B4-BE49-F238E27FC236}">
                  <a16:creationId xmlns:a16="http://schemas.microsoft.com/office/drawing/2014/main" id="{0DBB74E4-8BB0-1841-9AC3-3B6E11506DB0}"/>
                </a:ext>
              </a:extLst>
            </p:cNvPr>
            <p:cNvSpPr txBox="1"/>
            <p:nvPr/>
          </p:nvSpPr>
          <p:spPr>
            <a:xfrm>
              <a:off x="4054306" y="4144666"/>
              <a:ext cx="970395" cy="492443"/>
            </a:xfrm>
            <a:prstGeom prst="rect">
              <a:avLst/>
            </a:prstGeom>
          </p:spPr>
          <p:txBody>
            <a:bodyPr vert="horz" wrap="square" lIns="0" tIns="0" rIns="0" bIns="0" rtlCol="0">
              <a:spAutoFit/>
            </a:bodyPr>
            <a:lstStyle/>
            <a:p>
              <a:pPr marL="11397"/>
              <a:r>
                <a:rPr sz="1600" dirty="0">
                  <a:latin typeface="Arial"/>
                  <a:cs typeface="Arial"/>
                </a:rPr>
                <a:t>SHU</a:t>
              </a:r>
              <a:r>
                <a:rPr sz="1600" spc="-13" dirty="0">
                  <a:latin typeface="Arial"/>
                  <a:cs typeface="Arial"/>
                </a:rPr>
                <a:t>FFLE</a:t>
              </a:r>
              <a:endParaRPr lang="en-US" sz="1600" spc="-13" dirty="0">
                <a:latin typeface="Arial"/>
                <a:cs typeface="Arial"/>
              </a:endParaRPr>
            </a:p>
            <a:p>
              <a:pPr marL="11397"/>
              <a:r>
                <a:rPr lang="en-US" sz="1600" spc="-13" dirty="0">
                  <a:latin typeface="Arial"/>
                  <a:cs typeface="Arial"/>
                </a:rPr>
                <a:t>/GROUP</a:t>
              </a:r>
              <a:endParaRPr sz="1600" dirty="0">
                <a:latin typeface="Arial"/>
                <a:cs typeface="Arial"/>
              </a:endParaRPr>
            </a:p>
          </p:txBody>
        </p:sp>
      </p:grpSp>
      <p:sp>
        <p:nvSpPr>
          <p:cNvPr id="7" name="Slide Number Placeholder 6">
            <a:extLst>
              <a:ext uri="{FF2B5EF4-FFF2-40B4-BE49-F238E27FC236}">
                <a16:creationId xmlns:a16="http://schemas.microsoft.com/office/drawing/2014/main" id="{3DF5D965-40E0-EC47-B818-38EF5FD8677A}"/>
              </a:ext>
            </a:extLst>
          </p:cNvPr>
          <p:cNvSpPr>
            <a:spLocks noGrp="1"/>
          </p:cNvSpPr>
          <p:nvPr>
            <p:ph type="sldNum" sz="quarter" idx="12"/>
          </p:nvPr>
        </p:nvSpPr>
        <p:spPr/>
        <p:txBody>
          <a:bodyPr/>
          <a:lstStyle/>
          <a:p>
            <a:pPr>
              <a:defRPr/>
            </a:pPr>
            <a:fld id="{D9831D8E-04D7-F341-8A80-1216D2E7BB58}" type="slidenum">
              <a:rPr lang="en-US" smtClean="0"/>
              <a:pPr>
                <a:defRPr/>
              </a:pPr>
              <a:t>58</a:t>
            </a:fld>
            <a:endParaRPr lang="en-US"/>
          </a:p>
        </p:txBody>
      </p:sp>
    </p:spTree>
    <p:extLst>
      <p:ext uri="{BB962C8B-B14F-4D97-AF65-F5344CB8AC3E}">
        <p14:creationId xmlns:p14="http://schemas.microsoft.com/office/powerpoint/2010/main" val="175171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524000"/>
            <a:ext cx="7772400" cy="4724400"/>
          </a:xfrm>
        </p:spPr>
        <p:txBody>
          <a:bodyPr/>
          <a:lstStyle/>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Design a Map-Reduce algorithm that takes a very large file of integers and produces as output all unique integers from the original file that are evenly divisible by 7</a:t>
            </a:r>
          </a:p>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The large file of integers cannot fit in the memory of node</a:t>
            </a:r>
          </a:p>
          <a:p>
            <a:pPr marL="347472" indent="-347472">
              <a:spcBef>
                <a:spcPts val="0"/>
              </a:spcBef>
              <a:spcAft>
                <a:spcPts val="1800"/>
              </a:spcAft>
              <a:buClr>
                <a:schemeClr val="tx1"/>
              </a:buClr>
              <a:buNone/>
            </a:pPr>
            <a:endParaRPr lang="en-US" sz="2000" b="1" dirty="0">
              <a:solidFill>
                <a:srgbClr val="A01A06"/>
              </a:solidFill>
              <a:latin typeface="Calibri" panose="020F0502020204030204" pitchFamily="34" charset="0"/>
              <a:cs typeface="Calibri" panose="020F0502020204030204" pitchFamily="34" charset="0"/>
            </a:endParaRP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Map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Each Map task gets a chunk of the file of integers and processes it …</a:t>
            </a:r>
          </a:p>
          <a:p>
            <a:pPr marL="347472" indent="-347472">
              <a:spcBef>
                <a:spcPts val="0"/>
              </a:spcBef>
              <a:spcAft>
                <a:spcPts val="1800"/>
              </a:spcAft>
              <a:buClr>
                <a:schemeClr val="tx1"/>
              </a:buClr>
              <a:buNone/>
            </a:pPr>
            <a:r>
              <a:rPr lang="en-US" sz="2000" b="1" dirty="0">
                <a:solidFill>
                  <a:srgbClr val="A01A06"/>
                </a:solidFill>
                <a:latin typeface="Calibri" panose="020F0502020204030204" pitchFamily="34" charset="0"/>
                <a:cs typeface="Calibri" panose="020F0502020204030204" pitchFamily="34" charset="0"/>
              </a:rPr>
              <a:t>Reduce task:</a:t>
            </a:r>
          </a:p>
          <a:p>
            <a:pPr marL="347472" indent="-347472">
              <a:spcBef>
                <a:spcPts val="0"/>
              </a:spcBef>
              <a:spcAft>
                <a:spcPts val="1800"/>
              </a:spcAft>
              <a:buClr>
                <a:schemeClr val="tx1"/>
              </a:buClr>
              <a:buNone/>
            </a:pPr>
            <a:r>
              <a:rPr lang="en-US" sz="2000" dirty="0">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p:txBody>
      </p:sp>
      <p:sp>
        <p:nvSpPr>
          <p:cNvPr id="6" name="Rectangle 2">
            <a:extLst>
              <a:ext uri="{FF2B5EF4-FFF2-40B4-BE49-F238E27FC236}">
                <a16:creationId xmlns:a16="http://schemas.microsoft.com/office/drawing/2014/main" id="{F5F8997D-901A-5344-9109-3A26AEF8347F}"/>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4</a:t>
            </a:r>
          </a:p>
          <a:p>
            <a:r>
              <a:rPr lang="en-US" sz="3200" b="0" kern="0" dirty="0">
                <a:solidFill>
                  <a:srgbClr val="A01A06"/>
                </a:solidFill>
                <a:latin typeface="Calibri" panose="020F0502020204030204" pitchFamily="34" charset="0"/>
                <a:cs typeface="Calibri" panose="020F0502020204030204" pitchFamily="34" charset="0"/>
              </a:rPr>
              <a:t>Integers divisible by 7</a:t>
            </a:r>
          </a:p>
        </p:txBody>
      </p:sp>
      <p:sp>
        <p:nvSpPr>
          <p:cNvPr id="2" name="Slide Number Placeholder 1">
            <a:extLst>
              <a:ext uri="{FF2B5EF4-FFF2-40B4-BE49-F238E27FC236}">
                <a16:creationId xmlns:a16="http://schemas.microsoft.com/office/drawing/2014/main" id="{B59C8674-9979-C043-A58B-AB4DF0084776}"/>
              </a:ext>
            </a:extLst>
          </p:cNvPr>
          <p:cNvSpPr>
            <a:spLocks noGrp="1"/>
          </p:cNvSpPr>
          <p:nvPr>
            <p:ph type="sldNum" sz="quarter" idx="12"/>
          </p:nvPr>
        </p:nvSpPr>
        <p:spPr/>
        <p:txBody>
          <a:bodyPr/>
          <a:lstStyle/>
          <a:p>
            <a:pPr>
              <a:defRPr/>
            </a:pPr>
            <a:fld id="{D9831D8E-04D7-F341-8A80-1216D2E7BB58}" type="slidenum">
              <a:rPr lang="en-US" smtClean="0"/>
              <a:pPr>
                <a:defRPr/>
              </a:pPr>
              <a:t>59</a:t>
            </a:fld>
            <a:endParaRPr lang="en-US"/>
          </a:p>
        </p:txBody>
      </p:sp>
    </p:spTree>
    <p:extLst>
      <p:ext uri="{BB962C8B-B14F-4D97-AF65-F5344CB8AC3E}">
        <p14:creationId xmlns:p14="http://schemas.microsoft.com/office/powerpoint/2010/main" val="3936186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Motivation: Google Example</a:t>
            </a:r>
          </a:p>
        </p:txBody>
      </p:sp>
      <p:sp>
        <p:nvSpPr>
          <p:cNvPr id="2" name="TextBox 1">
            <a:extLst>
              <a:ext uri="{FF2B5EF4-FFF2-40B4-BE49-F238E27FC236}">
                <a16:creationId xmlns:a16="http://schemas.microsoft.com/office/drawing/2014/main" id="{9494279F-4F62-8643-9435-A058F0F1CF1C}"/>
              </a:ext>
            </a:extLst>
          </p:cNvPr>
          <p:cNvSpPr txBox="1"/>
          <p:nvPr/>
        </p:nvSpPr>
        <p:spPr>
          <a:xfrm>
            <a:off x="1938105" y="1252834"/>
            <a:ext cx="5267789" cy="461665"/>
          </a:xfrm>
          <a:prstGeom prst="rect">
            <a:avLst/>
          </a:prstGeom>
          <a:noFill/>
        </p:spPr>
        <p:txBody>
          <a:bodyPr wrap="none" rtlCol="0">
            <a:spAutoFit/>
          </a:bodyPr>
          <a:lstStyle/>
          <a:p>
            <a:r>
              <a:rPr lang="en-US" dirty="0">
                <a:solidFill>
                  <a:srgbClr val="A01A06"/>
                </a:solidFill>
              </a:rPr>
              <a:t>Crawling and indexing the web pages</a:t>
            </a:r>
          </a:p>
        </p:txBody>
      </p:sp>
      <p:sp>
        <p:nvSpPr>
          <p:cNvPr id="3" name="TextBox 2">
            <a:extLst>
              <a:ext uri="{FF2B5EF4-FFF2-40B4-BE49-F238E27FC236}">
                <a16:creationId xmlns:a16="http://schemas.microsoft.com/office/drawing/2014/main" id="{F561526D-D1E3-B449-9F59-F1A2A1418DBC}"/>
              </a:ext>
            </a:extLst>
          </p:cNvPr>
          <p:cNvSpPr txBox="1"/>
          <p:nvPr/>
        </p:nvSpPr>
        <p:spPr>
          <a:xfrm>
            <a:off x="571498" y="2286000"/>
            <a:ext cx="8267701" cy="2554545"/>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solidFill>
                  <a:srgbClr val="3366FF"/>
                </a:solidFill>
              </a:rPr>
              <a:t>10 billion</a:t>
            </a:r>
            <a:r>
              <a:rPr lang="en-US" sz="2000" dirty="0"/>
              <a:t> web pages</a:t>
            </a:r>
          </a:p>
          <a:p>
            <a:pPr marL="342900" indent="-342900">
              <a:spcAft>
                <a:spcPts val="1800"/>
              </a:spcAft>
              <a:buFont typeface="Arial" panose="020B0604020202020204" pitchFamily="34" charset="0"/>
              <a:buChar char="•"/>
            </a:pPr>
            <a:r>
              <a:rPr lang="en-US" sz="2000" dirty="0"/>
              <a:t>Average size of webpage = </a:t>
            </a:r>
            <a:r>
              <a:rPr lang="en-US" sz="2000" dirty="0">
                <a:solidFill>
                  <a:srgbClr val="3366FF"/>
                </a:solidFill>
              </a:rPr>
              <a:t>20 KB</a:t>
            </a:r>
          </a:p>
          <a:p>
            <a:pPr>
              <a:spcAft>
                <a:spcPts val="1800"/>
              </a:spcAft>
              <a:buClr>
                <a:schemeClr val="tx1"/>
              </a:buClr>
            </a:pPr>
            <a:r>
              <a:rPr lang="en-US" sz="2000" dirty="0"/>
              <a:t>    ➪ 10 billion * 20KB = </a:t>
            </a:r>
            <a:r>
              <a:rPr lang="en-US" sz="2000" dirty="0">
                <a:solidFill>
                  <a:srgbClr val="3366FF"/>
                </a:solidFill>
              </a:rPr>
              <a:t>200 TB</a:t>
            </a:r>
          </a:p>
          <a:p>
            <a:pPr marL="342900" indent="-342900">
              <a:spcAft>
                <a:spcPts val="1800"/>
              </a:spcAft>
              <a:buClr>
                <a:schemeClr val="tx1"/>
              </a:buClr>
              <a:buFont typeface="Arial" panose="020B0604020202020204" pitchFamily="34" charset="0"/>
              <a:buChar char="•"/>
            </a:pPr>
            <a:r>
              <a:rPr lang="en-US" sz="2000" dirty="0"/>
              <a:t>The data is stored on a single disk and tends to be processed in CPU</a:t>
            </a:r>
          </a:p>
          <a:p>
            <a:pPr>
              <a:spcAft>
                <a:spcPts val="1800"/>
              </a:spcAft>
              <a:buClr>
                <a:schemeClr val="tx1"/>
              </a:buClr>
            </a:pPr>
            <a:endParaRPr lang="en-US" sz="2000" dirty="0">
              <a:solidFill>
                <a:srgbClr val="A01A06"/>
              </a:solidFill>
            </a:endParaRPr>
          </a:p>
        </p:txBody>
      </p:sp>
      <p:sp>
        <p:nvSpPr>
          <p:cNvPr id="4" name="Slide Number Placeholder 3">
            <a:extLst>
              <a:ext uri="{FF2B5EF4-FFF2-40B4-BE49-F238E27FC236}">
                <a16:creationId xmlns:a16="http://schemas.microsoft.com/office/drawing/2014/main" id="{0CC7CF2A-78AE-1443-8D50-DD1512118074}"/>
              </a:ext>
            </a:extLst>
          </p:cNvPr>
          <p:cNvSpPr>
            <a:spLocks noGrp="1"/>
          </p:cNvSpPr>
          <p:nvPr>
            <p:ph type="sldNum" sz="quarter" idx="12"/>
          </p:nvPr>
        </p:nvSpPr>
        <p:spPr/>
        <p:txBody>
          <a:bodyPr/>
          <a:lstStyle/>
          <a:p>
            <a:pPr>
              <a:defRPr/>
            </a:pPr>
            <a:fld id="{29BF1C62-8831-3249-A433-009753E34508}" type="slidenum">
              <a:rPr lang="en-US" smtClean="0"/>
              <a:pPr>
                <a:defRPr/>
              </a:pPr>
              <a:t>6</a:t>
            </a:fld>
            <a:endParaRPr lang="en-US"/>
          </a:p>
        </p:txBody>
      </p:sp>
    </p:spTree>
    <p:extLst>
      <p:ext uri="{BB962C8B-B14F-4D97-AF65-F5344CB8AC3E}">
        <p14:creationId xmlns:p14="http://schemas.microsoft.com/office/powerpoint/2010/main" val="3038141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524000"/>
            <a:ext cx="7772400" cy="4724400"/>
          </a:xfrm>
        </p:spPr>
        <p:txBody>
          <a:bodyPr/>
          <a:lstStyle/>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Design a Map-Reduce algorithm that takes a very large file of integers and produces as </a:t>
            </a:r>
            <a:r>
              <a:rPr lang="en-US" sz="2000" b="1" dirty="0">
                <a:solidFill>
                  <a:srgbClr val="A01A06"/>
                </a:solidFill>
                <a:latin typeface="Calibri" panose="020F0502020204030204" pitchFamily="34" charset="0"/>
                <a:cs typeface="Calibri" panose="020F0502020204030204" pitchFamily="34" charset="0"/>
              </a:rPr>
              <a:t>output all unique integers </a:t>
            </a:r>
            <a:r>
              <a:rPr lang="en-US" sz="2000" dirty="0">
                <a:latin typeface="Calibri" panose="020F0502020204030204" pitchFamily="34" charset="0"/>
                <a:cs typeface="Calibri" panose="020F0502020204030204" pitchFamily="34" charset="0"/>
              </a:rPr>
              <a:t>from the original file that are </a:t>
            </a:r>
            <a:r>
              <a:rPr lang="en-US" sz="2000" b="1" dirty="0">
                <a:solidFill>
                  <a:srgbClr val="A01A06"/>
                </a:solidFill>
                <a:latin typeface="Calibri" panose="020F0502020204030204" pitchFamily="34" charset="0"/>
                <a:cs typeface="Calibri" panose="020F0502020204030204" pitchFamily="34" charset="0"/>
              </a:rPr>
              <a:t>evenly divisible by 7</a:t>
            </a:r>
          </a:p>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The large file of integers cannot fit in the memory of node</a:t>
            </a:r>
          </a:p>
        </p:txBody>
      </p:sp>
      <p:sp>
        <p:nvSpPr>
          <p:cNvPr id="6" name="Rectangle 2">
            <a:extLst>
              <a:ext uri="{FF2B5EF4-FFF2-40B4-BE49-F238E27FC236}">
                <a16:creationId xmlns:a16="http://schemas.microsoft.com/office/drawing/2014/main" id="{F5F8997D-901A-5344-9109-3A26AEF8347F}"/>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4</a:t>
            </a:r>
          </a:p>
          <a:p>
            <a:r>
              <a:rPr lang="en-US" sz="3200" b="0" kern="0" dirty="0">
                <a:solidFill>
                  <a:srgbClr val="A01A06"/>
                </a:solidFill>
                <a:latin typeface="Calibri" panose="020F0502020204030204" pitchFamily="34" charset="0"/>
                <a:cs typeface="Calibri" panose="020F0502020204030204" pitchFamily="34" charset="0"/>
              </a:rPr>
              <a:t>Integers divisible by 7</a:t>
            </a:r>
          </a:p>
        </p:txBody>
      </p:sp>
      <p:sp>
        <p:nvSpPr>
          <p:cNvPr id="2" name="Rectangle 1">
            <a:extLst>
              <a:ext uri="{FF2B5EF4-FFF2-40B4-BE49-F238E27FC236}">
                <a16:creationId xmlns:a16="http://schemas.microsoft.com/office/drawing/2014/main" id="{831500C6-DB07-384C-8587-9F08A81E9F39}"/>
              </a:ext>
            </a:extLst>
          </p:cNvPr>
          <p:cNvSpPr/>
          <p:nvPr/>
        </p:nvSpPr>
        <p:spPr>
          <a:xfrm>
            <a:off x="685800" y="3462278"/>
            <a:ext cx="6248400" cy="1015663"/>
          </a:xfrm>
          <a:prstGeom prst="rect">
            <a:avLst/>
          </a:prstGeom>
        </p:spPr>
        <p:txBody>
          <a:bodyPr wrap="square">
            <a:spAutoFit/>
          </a:bodyPr>
          <a:lstStyle/>
          <a:p>
            <a:pPr marL="0" indent="0">
              <a:buNone/>
            </a:pPr>
            <a:r>
              <a:rPr lang="en-US" sz="2000" b="1" dirty="0">
                <a:latin typeface="Courier New" panose="02070309020205020404" pitchFamily="49" charset="0"/>
                <a:cs typeface="Courier New" panose="02070309020205020404" pitchFamily="49" charset="0"/>
              </a:rPr>
              <a:t>map(key, </a:t>
            </a:r>
            <a:r>
              <a:rPr lang="en-US" sz="2000" b="1" dirty="0" err="1">
                <a:latin typeface="Courier New" panose="02070309020205020404" pitchFamily="49" charset="0"/>
                <a:cs typeface="Courier New" panose="02070309020205020404" pitchFamily="49" charset="0"/>
              </a:rPr>
              <a:t>value_list</a:t>
            </a:r>
            <a:r>
              <a:rPr lang="en-US" sz="2000" b="1" dirty="0">
                <a:latin typeface="Courier New" panose="02070309020205020404" pitchFamily="49" charset="0"/>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for v in </a:t>
            </a:r>
            <a:r>
              <a:rPr lang="en-US" sz="2000" dirty="0" err="1">
                <a:latin typeface="Courier New" panose="02070309020205020404" pitchFamily="49" charset="0"/>
                <a:cs typeface="Courier New" panose="02070309020205020404" pitchFamily="49" charset="0"/>
              </a:rPr>
              <a:t>value_list</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		emit(v, 1)</a:t>
            </a:r>
          </a:p>
        </p:txBody>
      </p:sp>
      <p:sp>
        <p:nvSpPr>
          <p:cNvPr id="4" name="Slide Number Placeholder 3">
            <a:extLst>
              <a:ext uri="{FF2B5EF4-FFF2-40B4-BE49-F238E27FC236}">
                <a16:creationId xmlns:a16="http://schemas.microsoft.com/office/drawing/2014/main" id="{820A741C-1D23-A647-8F8C-835EEF21D855}"/>
              </a:ext>
            </a:extLst>
          </p:cNvPr>
          <p:cNvSpPr>
            <a:spLocks noGrp="1"/>
          </p:cNvSpPr>
          <p:nvPr>
            <p:ph type="sldNum" sz="quarter" idx="12"/>
          </p:nvPr>
        </p:nvSpPr>
        <p:spPr/>
        <p:txBody>
          <a:bodyPr/>
          <a:lstStyle/>
          <a:p>
            <a:pPr>
              <a:defRPr/>
            </a:pPr>
            <a:fld id="{D9831D8E-04D7-F341-8A80-1216D2E7BB58}" type="slidenum">
              <a:rPr lang="en-US" smtClean="0"/>
              <a:pPr>
                <a:defRPr/>
              </a:pPr>
              <a:t>60</a:t>
            </a:fld>
            <a:endParaRPr lang="en-US"/>
          </a:p>
        </p:txBody>
      </p:sp>
    </p:spTree>
    <p:extLst>
      <p:ext uri="{BB962C8B-B14F-4D97-AF65-F5344CB8AC3E}">
        <p14:creationId xmlns:p14="http://schemas.microsoft.com/office/powerpoint/2010/main" val="22894943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524000"/>
            <a:ext cx="7772400" cy="4724400"/>
          </a:xfrm>
        </p:spPr>
        <p:txBody>
          <a:bodyPr/>
          <a:lstStyle/>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Design a Map-Reduce algorithm that takes a very large file of integers and produces as </a:t>
            </a:r>
            <a:r>
              <a:rPr lang="en-US" sz="2000" b="1" dirty="0">
                <a:solidFill>
                  <a:srgbClr val="A01A06"/>
                </a:solidFill>
                <a:latin typeface="Calibri" panose="020F0502020204030204" pitchFamily="34" charset="0"/>
                <a:cs typeface="Calibri" panose="020F0502020204030204" pitchFamily="34" charset="0"/>
              </a:rPr>
              <a:t>output all unique integers </a:t>
            </a:r>
            <a:r>
              <a:rPr lang="en-US" sz="2000" dirty="0">
                <a:latin typeface="Calibri" panose="020F0502020204030204" pitchFamily="34" charset="0"/>
                <a:cs typeface="Calibri" panose="020F0502020204030204" pitchFamily="34" charset="0"/>
              </a:rPr>
              <a:t>from the original file that are </a:t>
            </a:r>
            <a:r>
              <a:rPr lang="en-US" sz="2000" b="1" dirty="0">
                <a:solidFill>
                  <a:srgbClr val="A01A06"/>
                </a:solidFill>
                <a:latin typeface="Calibri" panose="020F0502020204030204" pitchFamily="34" charset="0"/>
                <a:cs typeface="Calibri" panose="020F0502020204030204" pitchFamily="34" charset="0"/>
              </a:rPr>
              <a:t>evenly divisible by 7</a:t>
            </a:r>
          </a:p>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The large file of integers cannot fit in the memory of node</a:t>
            </a:r>
          </a:p>
        </p:txBody>
      </p:sp>
      <p:sp>
        <p:nvSpPr>
          <p:cNvPr id="6" name="Rectangle 2">
            <a:extLst>
              <a:ext uri="{FF2B5EF4-FFF2-40B4-BE49-F238E27FC236}">
                <a16:creationId xmlns:a16="http://schemas.microsoft.com/office/drawing/2014/main" id="{F5F8997D-901A-5344-9109-3A26AEF8347F}"/>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4</a:t>
            </a:r>
          </a:p>
          <a:p>
            <a:r>
              <a:rPr lang="en-US" sz="3200" b="0" kern="0" dirty="0">
                <a:solidFill>
                  <a:srgbClr val="A01A06"/>
                </a:solidFill>
                <a:latin typeface="Calibri" panose="020F0502020204030204" pitchFamily="34" charset="0"/>
                <a:cs typeface="Calibri" panose="020F0502020204030204" pitchFamily="34" charset="0"/>
              </a:rPr>
              <a:t>Integers divisible by 7</a:t>
            </a:r>
          </a:p>
        </p:txBody>
      </p:sp>
      <p:sp>
        <p:nvSpPr>
          <p:cNvPr id="2" name="Rectangle 1">
            <a:extLst>
              <a:ext uri="{FF2B5EF4-FFF2-40B4-BE49-F238E27FC236}">
                <a16:creationId xmlns:a16="http://schemas.microsoft.com/office/drawing/2014/main" id="{831500C6-DB07-384C-8587-9F08A81E9F39}"/>
              </a:ext>
            </a:extLst>
          </p:cNvPr>
          <p:cNvSpPr/>
          <p:nvPr/>
        </p:nvSpPr>
        <p:spPr>
          <a:xfrm>
            <a:off x="685800" y="3462278"/>
            <a:ext cx="6248400" cy="3170099"/>
          </a:xfrm>
          <a:prstGeom prst="rect">
            <a:avLst/>
          </a:prstGeom>
        </p:spPr>
        <p:txBody>
          <a:bodyPr wrap="square">
            <a:spAutoFit/>
          </a:bodyPr>
          <a:lstStyle/>
          <a:p>
            <a:pPr marL="0" indent="0">
              <a:buNone/>
            </a:pPr>
            <a:r>
              <a:rPr lang="en-US" sz="2000" b="1" dirty="0">
                <a:latin typeface="Courier New" panose="02070309020205020404" pitchFamily="49" charset="0"/>
                <a:cs typeface="Courier New" panose="02070309020205020404" pitchFamily="49" charset="0"/>
              </a:rPr>
              <a:t>map(key, </a:t>
            </a:r>
            <a:r>
              <a:rPr lang="en-US" sz="2000" b="1" dirty="0" err="1">
                <a:latin typeface="Courier New" panose="02070309020205020404" pitchFamily="49" charset="0"/>
                <a:cs typeface="Courier New" panose="02070309020205020404" pitchFamily="49" charset="0"/>
              </a:rPr>
              <a:t>value_list</a:t>
            </a:r>
            <a:r>
              <a:rPr lang="en-US" sz="2000" b="1" dirty="0">
                <a:latin typeface="Courier New" panose="02070309020205020404" pitchFamily="49" charset="0"/>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 Eliminate duplicates</a:t>
            </a:r>
          </a:p>
          <a:p>
            <a:pPr marL="0" indent="0">
              <a:buNone/>
            </a:pPr>
            <a:r>
              <a:rPr lang="en-US" sz="2000" dirty="0">
                <a:latin typeface="Courier New" panose="02070309020205020404" pitchFamily="49" charset="0"/>
                <a:cs typeface="Courier New" panose="02070309020205020404" pitchFamily="49" charset="0"/>
              </a:rPr>
              <a:t>	for a unique v in </a:t>
            </a:r>
            <a:r>
              <a:rPr lang="en-US" sz="2000" dirty="0" err="1">
                <a:latin typeface="Courier New" panose="02070309020205020404" pitchFamily="49" charset="0"/>
                <a:cs typeface="Courier New" panose="02070309020205020404" pitchFamily="49" charset="0"/>
              </a:rPr>
              <a:t>value_list</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		emit(v, 1)</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reduce(key, values):</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if (v % 7) == 0 :</a:t>
            </a:r>
          </a:p>
          <a:p>
            <a:pPr marL="0" indent="0">
              <a:buNone/>
            </a:pPr>
            <a:r>
              <a:rPr lang="en-US" sz="2000" dirty="0">
                <a:latin typeface="Courier New" panose="02070309020205020404" pitchFamily="49" charset="0"/>
                <a:cs typeface="Courier New" panose="02070309020205020404" pitchFamily="49" charset="0"/>
              </a:rPr>
              <a:t>		emit (key, 1)</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3735B9A-3DE2-5C4C-82A9-64325D1C60F1}"/>
              </a:ext>
            </a:extLst>
          </p:cNvPr>
          <p:cNvSpPr>
            <a:spLocks noGrp="1"/>
          </p:cNvSpPr>
          <p:nvPr>
            <p:ph type="sldNum" sz="quarter" idx="12"/>
          </p:nvPr>
        </p:nvSpPr>
        <p:spPr/>
        <p:txBody>
          <a:bodyPr/>
          <a:lstStyle/>
          <a:p>
            <a:pPr>
              <a:defRPr/>
            </a:pPr>
            <a:fld id="{D9831D8E-04D7-F341-8A80-1216D2E7BB58}" type="slidenum">
              <a:rPr lang="en-US" smtClean="0"/>
              <a:pPr>
                <a:defRPr/>
              </a:pPr>
              <a:t>61</a:t>
            </a:fld>
            <a:endParaRPr lang="en-US"/>
          </a:p>
        </p:txBody>
      </p:sp>
    </p:spTree>
    <p:extLst>
      <p:ext uri="{BB962C8B-B14F-4D97-AF65-F5344CB8AC3E}">
        <p14:creationId xmlns:p14="http://schemas.microsoft.com/office/powerpoint/2010/main" val="40066187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524000"/>
            <a:ext cx="7772400" cy="4724400"/>
          </a:xfrm>
        </p:spPr>
        <p:txBody>
          <a:bodyPr/>
          <a:lstStyle/>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Design a Map-Reduce algorithm that takes a very large file of integers and produces as </a:t>
            </a:r>
            <a:r>
              <a:rPr lang="en-US" sz="2000" b="1" dirty="0">
                <a:solidFill>
                  <a:srgbClr val="A01A06"/>
                </a:solidFill>
                <a:latin typeface="Calibri" panose="020F0502020204030204" pitchFamily="34" charset="0"/>
                <a:cs typeface="Calibri" panose="020F0502020204030204" pitchFamily="34" charset="0"/>
              </a:rPr>
              <a:t>output all unique integers </a:t>
            </a:r>
            <a:r>
              <a:rPr lang="en-US" sz="2000" dirty="0">
                <a:latin typeface="Calibri" panose="020F0502020204030204" pitchFamily="34" charset="0"/>
                <a:cs typeface="Calibri" panose="020F0502020204030204" pitchFamily="34" charset="0"/>
              </a:rPr>
              <a:t>from the original file that are </a:t>
            </a:r>
            <a:r>
              <a:rPr lang="en-US" sz="2000" b="1" dirty="0">
                <a:solidFill>
                  <a:srgbClr val="A01A06"/>
                </a:solidFill>
                <a:latin typeface="Calibri" panose="020F0502020204030204" pitchFamily="34" charset="0"/>
                <a:cs typeface="Calibri" panose="020F0502020204030204" pitchFamily="34" charset="0"/>
              </a:rPr>
              <a:t>evenly divisible by 7</a:t>
            </a:r>
          </a:p>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The large file of integers cannot fit in the memory of node</a:t>
            </a:r>
          </a:p>
        </p:txBody>
      </p:sp>
      <p:sp>
        <p:nvSpPr>
          <p:cNvPr id="6" name="Rectangle 2">
            <a:extLst>
              <a:ext uri="{FF2B5EF4-FFF2-40B4-BE49-F238E27FC236}">
                <a16:creationId xmlns:a16="http://schemas.microsoft.com/office/drawing/2014/main" id="{F5F8997D-901A-5344-9109-3A26AEF8347F}"/>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4</a:t>
            </a:r>
          </a:p>
          <a:p>
            <a:r>
              <a:rPr lang="en-US" sz="3200" b="0" kern="0" dirty="0">
                <a:solidFill>
                  <a:srgbClr val="A01A06"/>
                </a:solidFill>
                <a:latin typeface="Calibri" panose="020F0502020204030204" pitchFamily="34" charset="0"/>
                <a:cs typeface="Calibri" panose="020F0502020204030204" pitchFamily="34" charset="0"/>
              </a:rPr>
              <a:t>Integers divisible by 7</a:t>
            </a:r>
          </a:p>
        </p:txBody>
      </p:sp>
      <p:sp>
        <p:nvSpPr>
          <p:cNvPr id="2" name="Rectangle 1">
            <a:extLst>
              <a:ext uri="{FF2B5EF4-FFF2-40B4-BE49-F238E27FC236}">
                <a16:creationId xmlns:a16="http://schemas.microsoft.com/office/drawing/2014/main" id="{831500C6-DB07-384C-8587-9F08A81E9F39}"/>
              </a:ext>
            </a:extLst>
          </p:cNvPr>
          <p:cNvSpPr/>
          <p:nvPr/>
        </p:nvSpPr>
        <p:spPr>
          <a:xfrm>
            <a:off x="685800" y="3462278"/>
            <a:ext cx="6248400" cy="3170099"/>
          </a:xfrm>
          <a:prstGeom prst="rect">
            <a:avLst/>
          </a:prstGeom>
        </p:spPr>
        <p:txBody>
          <a:bodyPr wrap="square">
            <a:spAutoFit/>
          </a:bodyPr>
          <a:lstStyle/>
          <a:p>
            <a:pPr marL="0" indent="0">
              <a:buNone/>
            </a:pPr>
            <a:r>
              <a:rPr lang="en-US" sz="2000" b="1" dirty="0">
                <a:latin typeface="Courier New" panose="02070309020205020404" pitchFamily="49" charset="0"/>
                <a:cs typeface="Courier New" panose="02070309020205020404" pitchFamily="49" charset="0"/>
              </a:rPr>
              <a:t>map(key, </a:t>
            </a:r>
            <a:r>
              <a:rPr lang="en-US" sz="2000" b="1" dirty="0" err="1">
                <a:latin typeface="Courier New" panose="02070309020205020404" pitchFamily="49" charset="0"/>
                <a:cs typeface="Courier New" panose="02070309020205020404" pitchFamily="49" charset="0"/>
              </a:rPr>
              <a:t>value_list</a:t>
            </a:r>
            <a:r>
              <a:rPr lang="en-US" sz="2000" b="1" dirty="0">
                <a:latin typeface="Courier New" panose="02070309020205020404" pitchFamily="49" charset="0"/>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for v in </a:t>
            </a:r>
            <a:r>
              <a:rPr lang="en-US" sz="2000" dirty="0" err="1">
                <a:latin typeface="Courier New" panose="02070309020205020404" pitchFamily="49" charset="0"/>
                <a:cs typeface="Courier New" panose="02070309020205020404" pitchFamily="49" charset="0"/>
              </a:rPr>
              <a:t>valuelist</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		if (v % 7) == 0:</a:t>
            </a:r>
          </a:p>
          <a:p>
            <a:pPr marL="0" indent="0">
              <a:buNone/>
            </a:pPr>
            <a:r>
              <a:rPr lang="en-US" sz="2000" dirty="0">
                <a:latin typeface="Courier New" panose="02070309020205020404" pitchFamily="49" charset="0"/>
                <a:cs typeface="Courier New" panose="02070309020205020404" pitchFamily="49" charset="0"/>
              </a:rPr>
              <a:t>			emit(v, 1)</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reduce(key, values):</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 Eliminate duplicates</a:t>
            </a:r>
          </a:p>
          <a:p>
            <a:pPr marL="0" indent="0">
              <a:buNone/>
            </a:pPr>
            <a:r>
              <a:rPr lang="en-US" sz="2000" dirty="0">
                <a:latin typeface="Courier New" panose="02070309020205020404" pitchFamily="49" charset="0"/>
                <a:cs typeface="Courier New" panose="02070309020205020404" pitchFamily="49" charset="0"/>
              </a:rPr>
              <a:t>	emit (key, 1)</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59242F6-41D6-D846-9F15-CA3681F32FE6}"/>
              </a:ext>
            </a:extLst>
          </p:cNvPr>
          <p:cNvSpPr/>
          <p:nvPr/>
        </p:nvSpPr>
        <p:spPr>
          <a:xfrm>
            <a:off x="5638800" y="3462278"/>
            <a:ext cx="3276600" cy="1938992"/>
          </a:xfrm>
          <a:prstGeom prst="rect">
            <a:avLst/>
          </a:prstGeom>
        </p:spPr>
        <p:txBody>
          <a:bodyPr wrap="square">
            <a:spAutoFit/>
          </a:bodyPr>
          <a:lstStyle/>
          <a:p>
            <a:pPr marL="0" indent="0">
              <a:buNone/>
            </a:pPr>
            <a:r>
              <a:rPr lang="en-US" b="1" dirty="0">
                <a:solidFill>
                  <a:srgbClr val="C00000"/>
                </a:solidFill>
                <a:latin typeface="Calibri" panose="020F0502020204030204" pitchFamily="34" charset="0"/>
                <a:cs typeface="Calibri" panose="020F0502020204030204" pitchFamily="34" charset="0"/>
              </a:rPr>
              <a:t>Question: Why check whether divisible by 7 in the Map task rather than the Reduce task?</a:t>
            </a:r>
          </a:p>
          <a:p>
            <a:pPr marL="0" indent="0">
              <a:buNone/>
            </a:pPr>
            <a:r>
              <a:rPr lang="en-US" dirty="0">
                <a:solidFill>
                  <a:srgbClr val="C00000"/>
                </a:solidFill>
                <a:latin typeface="Calibri" panose="020F0502020204030204" pitchFamily="34" charset="0"/>
                <a:cs typeface="Calibri" panose="020F0502020204030204" pitchFamily="34" charset="0"/>
              </a:rPr>
              <a:t>	</a:t>
            </a:r>
          </a:p>
        </p:txBody>
      </p:sp>
      <p:sp>
        <p:nvSpPr>
          <p:cNvPr id="4" name="Slide Number Placeholder 3">
            <a:extLst>
              <a:ext uri="{FF2B5EF4-FFF2-40B4-BE49-F238E27FC236}">
                <a16:creationId xmlns:a16="http://schemas.microsoft.com/office/drawing/2014/main" id="{6E03098B-59C2-5447-8947-5AFCF2DBA1E8}"/>
              </a:ext>
            </a:extLst>
          </p:cNvPr>
          <p:cNvSpPr>
            <a:spLocks noGrp="1"/>
          </p:cNvSpPr>
          <p:nvPr>
            <p:ph type="sldNum" sz="quarter" idx="12"/>
          </p:nvPr>
        </p:nvSpPr>
        <p:spPr/>
        <p:txBody>
          <a:bodyPr/>
          <a:lstStyle/>
          <a:p>
            <a:pPr>
              <a:defRPr/>
            </a:pPr>
            <a:fld id="{D9831D8E-04D7-F341-8A80-1216D2E7BB58}" type="slidenum">
              <a:rPr lang="en-US" smtClean="0"/>
              <a:pPr>
                <a:defRPr/>
              </a:pPr>
              <a:t>62</a:t>
            </a:fld>
            <a:endParaRPr lang="en-US"/>
          </a:p>
        </p:txBody>
      </p:sp>
    </p:spTree>
    <p:extLst>
      <p:ext uri="{BB962C8B-B14F-4D97-AF65-F5344CB8AC3E}">
        <p14:creationId xmlns:p14="http://schemas.microsoft.com/office/powerpoint/2010/main" val="23446953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524000"/>
            <a:ext cx="7772400" cy="4724400"/>
          </a:xfrm>
        </p:spPr>
        <p:txBody>
          <a:bodyPr/>
          <a:lstStyle/>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Design a Map-Reduce algorithm that takes a very large file of integers and produces as </a:t>
            </a:r>
            <a:r>
              <a:rPr lang="en-US" sz="2000" b="1" dirty="0">
                <a:solidFill>
                  <a:srgbClr val="A01A06"/>
                </a:solidFill>
                <a:latin typeface="Calibri" panose="020F0502020204030204" pitchFamily="34" charset="0"/>
                <a:cs typeface="Calibri" panose="020F0502020204030204" pitchFamily="34" charset="0"/>
              </a:rPr>
              <a:t>output all unique integers </a:t>
            </a:r>
            <a:r>
              <a:rPr lang="en-US" sz="2000" dirty="0">
                <a:latin typeface="Calibri" panose="020F0502020204030204" pitchFamily="34" charset="0"/>
                <a:cs typeface="Calibri" panose="020F0502020204030204" pitchFamily="34" charset="0"/>
              </a:rPr>
              <a:t>from the original file that are </a:t>
            </a:r>
            <a:r>
              <a:rPr lang="en-US" sz="2000" b="1" dirty="0">
                <a:solidFill>
                  <a:srgbClr val="A01A06"/>
                </a:solidFill>
                <a:latin typeface="Calibri" panose="020F0502020204030204" pitchFamily="34" charset="0"/>
                <a:cs typeface="Calibri" panose="020F0502020204030204" pitchFamily="34" charset="0"/>
              </a:rPr>
              <a:t>evenly divisible by 7</a:t>
            </a:r>
          </a:p>
          <a:p>
            <a:pPr marL="347472" lvl="0" indent="-347472">
              <a:spcBef>
                <a:spcPts val="0"/>
              </a:spcBef>
              <a:spcAft>
                <a:spcPts val="1800"/>
              </a:spcAft>
              <a:buClr>
                <a:schemeClr val="tx1"/>
              </a:buClr>
            </a:pPr>
            <a:r>
              <a:rPr lang="en-US" sz="2000" dirty="0">
                <a:latin typeface="Calibri" panose="020F0502020204030204" pitchFamily="34" charset="0"/>
                <a:cs typeface="Calibri" panose="020F0502020204030204" pitchFamily="34" charset="0"/>
              </a:rPr>
              <a:t>The large file of integers cannot fit in the memory of node</a:t>
            </a:r>
          </a:p>
        </p:txBody>
      </p:sp>
      <p:sp>
        <p:nvSpPr>
          <p:cNvPr id="6" name="Rectangle 2">
            <a:extLst>
              <a:ext uri="{FF2B5EF4-FFF2-40B4-BE49-F238E27FC236}">
                <a16:creationId xmlns:a16="http://schemas.microsoft.com/office/drawing/2014/main" id="{F5F8997D-901A-5344-9109-3A26AEF8347F}"/>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example 4</a:t>
            </a:r>
          </a:p>
          <a:p>
            <a:r>
              <a:rPr lang="en-US" sz="3200" b="0" kern="0" dirty="0">
                <a:solidFill>
                  <a:srgbClr val="A01A06"/>
                </a:solidFill>
                <a:latin typeface="Calibri" panose="020F0502020204030204" pitchFamily="34" charset="0"/>
                <a:cs typeface="Calibri" panose="020F0502020204030204" pitchFamily="34" charset="0"/>
              </a:rPr>
              <a:t>Integers divisible by 7</a:t>
            </a:r>
          </a:p>
        </p:txBody>
      </p:sp>
      <p:sp>
        <p:nvSpPr>
          <p:cNvPr id="2" name="Rectangle 1">
            <a:extLst>
              <a:ext uri="{FF2B5EF4-FFF2-40B4-BE49-F238E27FC236}">
                <a16:creationId xmlns:a16="http://schemas.microsoft.com/office/drawing/2014/main" id="{831500C6-DB07-384C-8587-9F08A81E9F39}"/>
              </a:ext>
            </a:extLst>
          </p:cNvPr>
          <p:cNvSpPr/>
          <p:nvPr/>
        </p:nvSpPr>
        <p:spPr>
          <a:xfrm>
            <a:off x="685800" y="3462278"/>
            <a:ext cx="6248400" cy="3170099"/>
          </a:xfrm>
          <a:prstGeom prst="rect">
            <a:avLst/>
          </a:prstGeom>
        </p:spPr>
        <p:txBody>
          <a:bodyPr wrap="square">
            <a:spAutoFit/>
          </a:bodyPr>
          <a:lstStyle/>
          <a:p>
            <a:pPr marL="0" indent="0">
              <a:buNone/>
            </a:pPr>
            <a:r>
              <a:rPr lang="en-US" sz="2000" b="1" dirty="0">
                <a:latin typeface="Courier New" panose="02070309020205020404" pitchFamily="49" charset="0"/>
                <a:cs typeface="Courier New" panose="02070309020205020404" pitchFamily="49" charset="0"/>
              </a:rPr>
              <a:t>map(key, </a:t>
            </a:r>
            <a:r>
              <a:rPr lang="en-US" sz="2000" b="1" dirty="0" err="1">
                <a:latin typeface="Courier New" panose="02070309020205020404" pitchFamily="49" charset="0"/>
                <a:cs typeface="Courier New" panose="02070309020205020404" pitchFamily="49" charset="0"/>
              </a:rPr>
              <a:t>value_list</a:t>
            </a:r>
            <a:r>
              <a:rPr lang="en-US" sz="2000" b="1" dirty="0">
                <a:latin typeface="Courier New" panose="02070309020205020404" pitchFamily="49" charset="0"/>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for v in </a:t>
            </a:r>
            <a:r>
              <a:rPr lang="en-US" sz="2000" dirty="0" err="1">
                <a:latin typeface="Courier New" panose="02070309020205020404" pitchFamily="49" charset="0"/>
                <a:cs typeface="Courier New" panose="02070309020205020404" pitchFamily="49" charset="0"/>
              </a:rPr>
              <a:t>valuelist</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		if (v % 7) == 0 :</a:t>
            </a:r>
          </a:p>
          <a:p>
            <a:pPr marL="0" indent="0">
              <a:buNone/>
            </a:pPr>
            <a:r>
              <a:rPr lang="en-US" sz="2000" dirty="0">
                <a:latin typeface="Courier New" panose="02070309020205020404" pitchFamily="49" charset="0"/>
                <a:cs typeface="Courier New" panose="02070309020205020404" pitchFamily="49" charset="0"/>
              </a:rPr>
              <a:t>			emit(v, 1)</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reduce(key, values):</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 Eliminate duplicates</a:t>
            </a:r>
          </a:p>
          <a:p>
            <a:pPr marL="0" indent="0">
              <a:buNone/>
            </a:pPr>
            <a:r>
              <a:rPr lang="en-US" sz="2000" dirty="0">
                <a:latin typeface="Courier New" panose="02070309020205020404" pitchFamily="49" charset="0"/>
                <a:cs typeface="Courier New" panose="02070309020205020404" pitchFamily="49" charset="0"/>
              </a:rPr>
              <a:t>	emit (key, 1)</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p:sp>
        <p:nvSpPr>
          <p:cNvPr id="4" name="Rectangle 3">
            <a:extLst>
              <a:ext uri="{FF2B5EF4-FFF2-40B4-BE49-F238E27FC236}">
                <a16:creationId xmlns:a16="http://schemas.microsoft.com/office/drawing/2014/main" id="{08A7C05E-E1B1-3247-A533-3E71782A885F}"/>
              </a:ext>
            </a:extLst>
          </p:cNvPr>
          <p:cNvSpPr/>
          <p:nvPr/>
        </p:nvSpPr>
        <p:spPr>
          <a:xfrm>
            <a:off x="5638800" y="3462278"/>
            <a:ext cx="3276600" cy="1938992"/>
          </a:xfrm>
          <a:prstGeom prst="rect">
            <a:avLst/>
          </a:prstGeom>
        </p:spPr>
        <p:txBody>
          <a:bodyPr wrap="square">
            <a:spAutoFit/>
          </a:bodyPr>
          <a:lstStyle/>
          <a:p>
            <a:pPr marL="0" indent="0">
              <a:buNone/>
            </a:pPr>
            <a:r>
              <a:rPr lang="en-US" b="1" dirty="0">
                <a:solidFill>
                  <a:srgbClr val="C00000"/>
                </a:solidFill>
                <a:latin typeface="Calibri" panose="020F0502020204030204" pitchFamily="34" charset="0"/>
                <a:cs typeface="Calibri" panose="020F0502020204030204" pitchFamily="34" charset="0"/>
              </a:rPr>
              <a:t>Question: Why check whether divisible by 7 in the Map task rather than the Reduce task?</a:t>
            </a:r>
          </a:p>
          <a:p>
            <a:pPr marL="0" indent="0">
              <a:buNone/>
            </a:pPr>
            <a:r>
              <a:rPr lang="en-US" dirty="0">
                <a:solidFill>
                  <a:srgbClr val="C00000"/>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BA2F4DC0-C349-064C-9035-165FB9D27DAB}"/>
              </a:ext>
            </a:extLst>
          </p:cNvPr>
          <p:cNvSpPr/>
          <p:nvPr/>
        </p:nvSpPr>
        <p:spPr>
          <a:xfrm>
            <a:off x="5638800" y="5171636"/>
            <a:ext cx="3429000" cy="1200329"/>
          </a:xfrm>
          <a:prstGeom prst="rect">
            <a:avLst/>
          </a:prstGeom>
        </p:spPr>
        <p:txBody>
          <a:bodyPr wrap="square">
            <a:spAutoFit/>
          </a:bodyPr>
          <a:lstStyle/>
          <a:p>
            <a:pPr marL="0" indent="0">
              <a:buNone/>
            </a:pPr>
            <a:r>
              <a:rPr lang="en-US" b="1" dirty="0">
                <a:solidFill>
                  <a:srgbClr val="008000"/>
                </a:solidFill>
                <a:latin typeface="Calibri" panose="020F0502020204030204" pitchFamily="34" charset="0"/>
                <a:cs typeface="Calibri" panose="020F0502020204030204" pitchFamily="34" charset="0"/>
              </a:rPr>
              <a:t>Reduce communication: send less data over network</a:t>
            </a:r>
          </a:p>
        </p:txBody>
      </p:sp>
      <p:sp>
        <p:nvSpPr>
          <p:cNvPr id="7" name="Slide Number Placeholder 6">
            <a:extLst>
              <a:ext uri="{FF2B5EF4-FFF2-40B4-BE49-F238E27FC236}">
                <a16:creationId xmlns:a16="http://schemas.microsoft.com/office/drawing/2014/main" id="{87ED99A2-0821-3940-9842-7CF6D42AA10C}"/>
              </a:ext>
            </a:extLst>
          </p:cNvPr>
          <p:cNvSpPr>
            <a:spLocks noGrp="1"/>
          </p:cNvSpPr>
          <p:nvPr>
            <p:ph type="sldNum" sz="quarter" idx="12"/>
          </p:nvPr>
        </p:nvSpPr>
        <p:spPr/>
        <p:txBody>
          <a:bodyPr/>
          <a:lstStyle/>
          <a:p>
            <a:pPr>
              <a:defRPr/>
            </a:pPr>
            <a:fld id="{D9831D8E-04D7-F341-8A80-1216D2E7BB58}" type="slidenum">
              <a:rPr lang="en-US" smtClean="0"/>
              <a:pPr>
                <a:defRPr/>
              </a:pPr>
              <a:t>63</a:t>
            </a:fld>
            <a:endParaRPr lang="en-US"/>
          </a:p>
        </p:txBody>
      </p:sp>
    </p:spTree>
    <p:extLst>
      <p:ext uri="{BB962C8B-B14F-4D97-AF65-F5344CB8AC3E}">
        <p14:creationId xmlns:p14="http://schemas.microsoft.com/office/powerpoint/2010/main" val="2827334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Motivation: Google Example</a:t>
            </a:r>
          </a:p>
        </p:txBody>
      </p:sp>
      <p:sp>
        <p:nvSpPr>
          <p:cNvPr id="2" name="TextBox 1">
            <a:extLst>
              <a:ext uri="{FF2B5EF4-FFF2-40B4-BE49-F238E27FC236}">
                <a16:creationId xmlns:a16="http://schemas.microsoft.com/office/drawing/2014/main" id="{9494279F-4F62-8643-9435-A058F0F1CF1C}"/>
              </a:ext>
            </a:extLst>
          </p:cNvPr>
          <p:cNvSpPr txBox="1"/>
          <p:nvPr/>
        </p:nvSpPr>
        <p:spPr>
          <a:xfrm>
            <a:off x="1938105" y="1252834"/>
            <a:ext cx="5267789" cy="461665"/>
          </a:xfrm>
          <a:prstGeom prst="rect">
            <a:avLst/>
          </a:prstGeom>
          <a:noFill/>
        </p:spPr>
        <p:txBody>
          <a:bodyPr wrap="none" rtlCol="0">
            <a:spAutoFit/>
          </a:bodyPr>
          <a:lstStyle/>
          <a:p>
            <a:r>
              <a:rPr lang="en-US" dirty="0">
                <a:solidFill>
                  <a:srgbClr val="A01A06"/>
                </a:solidFill>
              </a:rPr>
              <a:t>Crawling and indexing the web pages</a:t>
            </a:r>
          </a:p>
        </p:txBody>
      </p:sp>
      <p:sp>
        <p:nvSpPr>
          <p:cNvPr id="3" name="TextBox 2">
            <a:extLst>
              <a:ext uri="{FF2B5EF4-FFF2-40B4-BE49-F238E27FC236}">
                <a16:creationId xmlns:a16="http://schemas.microsoft.com/office/drawing/2014/main" id="{F561526D-D1E3-B449-9F59-F1A2A1418DBC}"/>
              </a:ext>
            </a:extLst>
          </p:cNvPr>
          <p:cNvSpPr txBox="1"/>
          <p:nvPr/>
        </p:nvSpPr>
        <p:spPr>
          <a:xfrm>
            <a:off x="571498" y="2286000"/>
            <a:ext cx="8267701" cy="3631763"/>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solidFill>
                  <a:srgbClr val="3366FF"/>
                </a:solidFill>
              </a:rPr>
              <a:t>10 billion</a:t>
            </a:r>
            <a:r>
              <a:rPr lang="en-US" sz="2000" dirty="0"/>
              <a:t> web pages</a:t>
            </a:r>
          </a:p>
          <a:p>
            <a:pPr marL="342900" indent="-342900">
              <a:spcAft>
                <a:spcPts val="1800"/>
              </a:spcAft>
              <a:buFont typeface="Arial" panose="020B0604020202020204" pitchFamily="34" charset="0"/>
              <a:buChar char="•"/>
            </a:pPr>
            <a:r>
              <a:rPr lang="en-US" sz="2000" dirty="0"/>
              <a:t>Average size of webpage = </a:t>
            </a:r>
            <a:r>
              <a:rPr lang="en-US" sz="2000" dirty="0">
                <a:solidFill>
                  <a:srgbClr val="3366FF"/>
                </a:solidFill>
              </a:rPr>
              <a:t>20 KB</a:t>
            </a:r>
          </a:p>
          <a:p>
            <a:pPr>
              <a:spcAft>
                <a:spcPts val="1800"/>
              </a:spcAft>
              <a:buClr>
                <a:schemeClr val="tx1"/>
              </a:buClr>
            </a:pPr>
            <a:r>
              <a:rPr lang="en-US" sz="2000" dirty="0"/>
              <a:t>    ➪ 10 billion * 20KB = </a:t>
            </a:r>
            <a:r>
              <a:rPr lang="en-US" sz="2000" dirty="0">
                <a:solidFill>
                  <a:srgbClr val="3366FF"/>
                </a:solidFill>
              </a:rPr>
              <a:t>200 TB</a:t>
            </a:r>
          </a:p>
          <a:p>
            <a:pPr marL="342900" indent="-342900">
              <a:spcAft>
                <a:spcPts val="1800"/>
              </a:spcAft>
              <a:buClr>
                <a:schemeClr val="tx1"/>
              </a:buClr>
              <a:buFont typeface="Arial" panose="020B0604020202020204" pitchFamily="34" charset="0"/>
              <a:buChar char="•"/>
            </a:pPr>
            <a:r>
              <a:rPr lang="en-US" sz="2000" dirty="0"/>
              <a:t>The data is stored on a single disk and tends to be processed in CPU</a:t>
            </a:r>
          </a:p>
          <a:p>
            <a:pPr marL="342900" indent="-342900">
              <a:spcAft>
                <a:spcPts val="1800"/>
              </a:spcAft>
              <a:buClr>
                <a:schemeClr val="tx1"/>
              </a:buClr>
              <a:buFont typeface="Arial" panose="020B0604020202020204" pitchFamily="34" charset="0"/>
              <a:buChar char="•"/>
            </a:pPr>
            <a:r>
              <a:rPr lang="en-US" sz="2000" dirty="0"/>
              <a:t>One computer reads </a:t>
            </a:r>
            <a:r>
              <a:rPr lang="en-US" sz="2000" dirty="0">
                <a:solidFill>
                  <a:srgbClr val="3366FF"/>
                </a:solidFill>
              </a:rPr>
              <a:t>50 MB/sec </a:t>
            </a:r>
            <a:r>
              <a:rPr lang="en-US" sz="2000" dirty="0"/>
              <a:t>from disk (disk read bandwidth)</a:t>
            </a:r>
          </a:p>
          <a:p>
            <a:pPr>
              <a:spcAft>
                <a:spcPts val="1800"/>
              </a:spcAft>
              <a:buClr>
                <a:schemeClr val="tx1"/>
              </a:buClr>
            </a:pPr>
            <a:r>
              <a:rPr lang="en-US" sz="2000" dirty="0"/>
              <a:t>    ➪ Time to read = </a:t>
            </a:r>
            <a:r>
              <a:rPr lang="en-US" sz="2000" dirty="0">
                <a:solidFill>
                  <a:srgbClr val="3366FF"/>
                </a:solidFill>
              </a:rPr>
              <a:t>4 million seconds </a:t>
            </a:r>
            <a:r>
              <a:rPr lang="en-US" sz="2000" dirty="0"/>
              <a:t>≈</a:t>
            </a:r>
            <a:r>
              <a:rPr lang="en-US" sz="2000" dirty="0">
                <a:solidFill>
                  <a:srgbClr val="3366FF"/>
                </a:solidFill>
              </a:rPr>
              <a:t> 46 days</a:t>
            </a:r>
          </a:p>
          <a:p>
            <a:pPr marL="342900" indent="-342900">
              <a:spcAft>
                <a:spcPts val="1800"/>
              </a:spcAft>
              <a:buClr>
                <a:schemeClr val="tx1"/>
              </a:buClr>
              <a:buFont typeface="Arial" panose="020B0604020202020204" pitchFamily="34" charset="0"/>
              <a:buChar char="•"/>
            </a:pPr>
            <a:r>
              <a:rPr lang="en-US" sz="2000" dirty="0">
                <a:solidFill>
                  <a:srgbClr val="A01A06"/>
                </a:solidFill>
              </a:rPr>
              <a:t>Even longer to do useful things with the data</a:t>
            </a:r>
          </a:p>
        </p:txBody>
      </p:sp>
      <p:sp>
        <p:nvSpPr>
          <p:cNvPr id="4" name="Slide Number Placeholder 3">
            <a:extLst>
              <a:ext uri="{FF2B5EF4-FFF2-40B4-BE49-F238E27FC236}">
                <a16:creationId xmlns:a16="http://schemas.microsoft.com/office/drawing/2014/main" id="{FA904566-112D-0F41-9AB7-1F1C6B2B6D7F}"/>
              </a:ext>
            </a:extLst>
          </p:cNvPr>
          <p:cNvSpPr>
            <a:spLocks noGrp="1"/>
          </p:cNvSpPr>
          <p:nvPr>
            <p:ph type="sldNum" sz="quarter" idx="12"/>
          </p:nvPr>
        </p:nvSpPr>
        <p:spPr/>
        <p:txBody>
          <a:bodyPr/>
          <a:lstStyle/>
          <a:p>
            <a:pPr>
              <a:defRPr/>
            </a:pPr>
            <a:fld id="{29BF1C62-8831-3249-A433-009753E34508}" type="slidenum">
              <a:rPr lang="en-US" smtClean="0"/>
              <a:pPr>
                <a:defRPr/>
              </a:pPr>
              <a:t>7</a:t>
            </a:fld>
            <a:endParaRPr lang="en-US"/>
          </a:p>
        </p:txBody>
      </p:sp>
    </p:spTree>
    <p:extLst>
      <p:ext uri="{BB962C8B-B14F-4D97-AF65-F5344CB8AC3E}">
        <p14:creationId xmlns:p14="http://schemas.microsoft.com/office/powerpoint/2010/main" val="3383783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Motivation: Google Example</a:t>
            </a:r>
          </a:p>
        </p:txBody>
      </p:sp>
      <p:sp>
        <p:nvSpPr>
          <p:cNvPr id="2" name="TextBox 1">
            <a:extLst>
              <a:ext uri="{FF2B5EF4-FFF2-40B4-BE49-F238E27FC236}">
                <a16:creationId xmlns:a16="http://schemas.microsoft.com/office/drawing/2014/main" id="{9494279F-4F62-8643-9435-A058F0F1CF1C}"/>
              </a:ext>
            </a:extLst>
          </p:cNvPr>
          <p:cNvSpPr txBox="1"/>
          <p:nvPr/>
        </p:nvSpPr>
        <p:spPr>
          <a:xfrm>
            <a:off x="1938105" y="1252834"/>
            <a:ext cx="5267789" cy="461665"/>
          </a:xfrm>
          <a:prstGeom prst="rect">
            <a:avLst/>
          </a:prstGeom>
          <a:noFill/>
        </p:spPr>
        <p:txBody>
          <a:bodyPr wrap="none" rtlCol="0">
            <a:spAutoFit/>
          </a:bodyPr>
          <a:lstStyle/>
          <a:p>
            <a:r>
              <a:rPr lang="en-US" dirty="0">
                <a:solidFill>
                  <a:srgbClr val="A01A06"/>
                </a:solidFill>
              </a:rPr>
              <a:t>Crawling and indexing the web pages</a:t>
            </a:r>
          </a:p>
        </p:txBody>
      </p:sp>
      <p:sp>
        <p:nvSpPr>
          <p:cNvPr id="3" name="TextBox 2">
            <a:extLst>
              <a:ext uri="{FF2B5EF4-FFF2-40B4-BE49-F238E27FC236}">
                <a16:creationId xmlns:a16="http://schemas.microsoft.com/office/drawing/2014/main" id="{F561526D-D1E3-B449-9F59-F1A2A1418DBC}"/>
              </a:ext>
            </a:extLst>
          </p:cNvPr>
          <p:cNvSpPr txBox="1"/>
          <p:nvPr/>
        </p:nvSpPr>
        <p:spPr>
          <a:xfrm>
            <a:off x="571498" y="2286000"/>
            <a:ext cx="8267701" cy="2554545"/>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Split the data into chunks</a:t>
            </a:r>
          </a:p>
          <a:p>
            <a:pPr marL="342900" indent="-342900">
              <a:spcAft>
                <a:spcPts val="1800"/>
              </a:spcAft>
              <a:buClr>
                <a:schemeClr val="tx1"/>
              </a:buClr>
              <a:buFont typeface="Arial" panose="020B0604020202020204" pitchFamily="34" charset="0"/>
              <a:buChar char="•"/>
            </a:pPr>
            <a:r>
              <a:rPr lang="en-US" sz="2000" dirty="0"/>
              <a:t>Store and process the data </a:t>
            </a:r>
            <a:r>
              <a:rPr lang="en-US" sz="2000" dirty="0">
                <a:solidFill>
                  <a:srgbClr val="A01A06"/>
                </a:solidFill>
              </a:rPr>
              <a:t>in parallel </a:t>
            </a:r>
            <a:r>
              <a:rPr lang="en-US" sz="2000" dirty="0"/>
              <a:t>in multiple disks and CPUs</a:t>
            </a:r>
          </a:p>
          <a:p>
            <a:pPr marL="342900" indent="-342900">
              <a:spcAft>
                <a:spcPts val="1800"/>
              </a:spcAft>
              <a:buClr>
                <a:schemeClr val="tx1"/>
              </a:buClr>
              <a:buFont typeface="Arial" panose="020B0604020202020204" pitchFamily="34" charset="0"/>
              <a:buChar char="•"/>
            </a:pPr>
            <a:r>
              <a:rPr lang="en-US" sz="2000" dirty="0"/>
              <a:t>e.g., </a:t>
            </a:r>
            <a:r>
              <a:rPr lang="en-US" sz="2000" dirty="0">
                <a:solidFill>
                  <a:srgbClr val="3366FF"/>
                </a:solidFill>
              </a:rPr>
              <a:t>1,000 disks and CPUs</a:t>
            </a:r>
          </a:p>
          <a:p>
            <a:pPr>
              <a:spcAft>
                <a:spcPts val="1800"/>
              </a:spcAft>
              <a:buClr>
                <a:schemeClr val="tx1"/>
              </a:buClr>
            </a:pPr>
            <a:r>
              <a:rPr lang="en-US" sz="2000" dirty="0"/>
              <a:t>    ➪ Time to read = </a:t>
            </a:r>
            <a:r>
              <a:rPr lang="en-US" sz="2000" dirty="0">
                <a:solidFill>
                  <a:srgbClr val="3366FF"/>
                </a:solidFill>
              </a:rPr>
              <a:t>4 million seconds / 1,000 </a:t>
            </a:r>
            <a:r>
              <a:rPr lang="en-US" sz="2000" dirty="0"/>
              <a:t>=</a:t>
            </a:r>
            <a:r>
              <a:rPr lang="en-US" sz="2000" dirty="0">
                <a:solidFill>
                  <a:srgbClr val="3366FF"/>
                </a:solidFill>
              </a:rPr>
              <a:t> 4,000 seconds  </a:t>
            </a:r>
          </a:p>
          <a:p>
            <a:pPr marL="342900" indent="-342900">
              <a:spcAft>
                <a:spcPts val="1800"/>
              </a:spcAft>
              <a:buClr>
                <a:schemeClr val="tx1"/>
              </a:buClr>
              <a:buFont typeface="Arial" panose="020B0604020202020204" pitchFamily="34" charset="0"/>
              <a:buChar char="•"/>
            </a:pPr>
            <a:r>
              <a:rPr lang="en-US" sz="2000" dirty="0">
                <a:solidFill>
                  <a:srgbClr val="A01A06"/>
                </a:solidFill>
              </a:rPr>
              <a:t>Cluster</a:t>
            </a:r>
            <a:r>
              <a:rPr lang="zh-CN" altLang="en-US" sz="2000" dirty="0">
                <a:solidFill>
                  <a:srgbClr val="A01A06"/>
                </a:solidFill>
              </a:rPr>
              <a:t> </a:t>
            </a:r>
            <a:r>
              <a:rPr lang="en-US" altLang="zh-CN" sz="2000" dirty="0">
                <a:solidFill>
                  <a:srgbClr val="A01A06"/>
                </a:solidFill>
              </a:rPr>
              <a:t>Computing</a:t>
            </a:r>
            <a:r>
              <a:rPr lang="en-US" sz="2000" dirty="0">
                <a:solidFill>
                  <a:srgbClr val="A01A06"/>
                </a:solidFill>
              </a:rPr>
              <a:t>                           </a:t>
            </a:r>
          </a:p>
        </p:txBody>
      </p:sp>
      <p:grpSp>
        <p:nvGrpSpPr>
          <p:cNvPr id="6" name="Group 5">
            <a:extLst>
              <a:ext uri="{FF2B5EF4-FFF2-40B4-BE49-F238E27FC236}">
                <a16:creationId xmlns:a16="http://schemas.microsoft.com/office/drawing/2014/main" id="{1ED9F4D0-5056-E442-9DB3-D9A7A8DB9A31}"/>
              </a:ext>
            </a:extLst>
          </p:cNvPr>
          <p:cNvGrpSpPr/>
          <p:nvPr/>
        </p:nvGrpSpPr>
        <p:grpSpPr>
          <a:xfrm>
            <a:off x="6735725" y="4678620"/>
            <a:ext cx="2133600" cy="2000250"/>
            <a:chOff x="533400" y="2438400"/>
            <a:chExt cx="3657600" cy="3429000"/>
          </a:xfrm>
        </p:grpSpPr>
        <p:sp>
          <p:nvSpPr>
            <p:cNvPr id="7" name="Rectangle 4">
              <a:extLst>
                <a:ext uri="{FF2B5EF4-FFF2-40B4-BE49-F238E27FC236}">
                  <a16:creationId xmlns:a16="http://schemas.microsoft.com/office/drawing/2014/main" id="{D2283918-6D22-D24E-8054-071D7D19219F}"/>
                </a:ext>
              </a:extLst>
            </p:cNvPr>
            <p:cNvSpPr>
              <a:spLocks noChangeArrowheads="1"/>
            </p:cNvSpPr>
            <p:nvPr/>
          </p:nvSpPr>
          <p:spPr bwMode="auto">
            <a:xfrm>
              <a:off x="1676400" y="3503428"/>
              <a:ext cx="1447800" cy="838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8" name="Rectangle 7">
              <a:extLst>
                <a:ext uri="{FF2B5EF4-FFF2-40B4-BE49-F238E27FC236}">
                  <a16:creationId xmlns:a16="http://schemas.microsoft.com/office/drawing/2014/main" id="{E303AE18-0B57-EA49-BA32-9399CEDF839A}"/>
                </a:ext>
              </a:extLst>
            </p:cNvPr>
            <p:cNvSpPr>
              <a:spLocks noChangeArrowheads="1"/>
            </p:cNvSpPr>
            <p:nvPr/>
          </p:nvSpPr>
          <p:spPr bwMode="auto">
            <a:xfrm>
              <a:off x="2438400" y="2667000"/>
              <a:ext cx="1447800" cy="60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9" name="Rectangle 7">
              <a:extLst>
                <a:ext uri="{FF2B5EF4-FFF2-40B4-BE49-F238E27FC236}">
                  <a16:creationId xmlns:a16="http://schemas.microsoft.com/office/drawing/2014/main" id="{FC7CB6F9-F82B-5F4A-A0E3-A52B940680EC}"/>
                </a:ext>
              </a:extLst>
            </p:cNvPr>
            <p:cNvSpPr>
              <a:spLocks noChangeArrowheads="1"/>
            </p:cNvSpPr>
            <p:nvPr/>
          </p:nvSpPr>
          <p:spPr bwMode="auto">
            <a:xfrm>
              <a:off x="838200" y="2668772"/>
              <a:ext cx="1447800" cy="60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a:t>GPU</a:t>
              </a:r>
            </a:p>
          </p:txBody>
        </p:sp>
        <p:sp>
          <p:nvSpPr>
            <p:cNvPr id="10" name="AutoShape 6">
              <a:extLst>
                <a:ext uri="{FF2B5EF4-FFF2-40B4-BE49-F238E27FC236}">
                  <a16:creationId xmlns:a16="http://schemas.microsoft.com/office/drawing/2014/main" id="{BE544BA4-1321-CD40-9D0B-3C184D4F27A8}"/>
                </a:ext>
              </a:extLst>
            </p:cNvPr>
            <p:cNvSpPr>
              <a:spLocks noChangeArrowheads="1"/>
            </p:cNvSpPr>
            <p:nvPr/>
          </p:nvSpPr>
          <p:spPr bwMode="auto">
            <a:xfrm>
              <a:off x="1638300" y="4724400"/>
              <a:ext cx="1524000" cy="9144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11" name="Rectangle 10">
              <a:extLst>
                <a:ext uri="{FF2B5EF4-FFF2-40B4-BE49-F238E27FC236}">
                  <a16:creationId xmlns:a16="http://schemas.microsoft.com/office/drawing/2014/main" id="{E296DA49-2336-2244-84F6-191EC4F68332}"/>
                </a:ext>
              </a:extLst>
            </p:cNvPr>
            <p:cNvSpPr>
              <a:spLocks noChangeArrowheads="1"/>
            </p:cNvSpPr>
            <p:nvPr/>
          </p:nvSpPr>
          <p:spPr bwMode="auto">
            <a:xfrm>
              <a:off x="533400" y="2438400"/>
              <a:ext cx="3657600" cy="34290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sp>
        <p:nvSpPr>
          <p:cNvPr id="4" name="Slide Number Placeholder 3">
            <a:extLst>
              <a:ext uri="{FF2B5EF4-FFF2-40B4-BE49-F238E27FC236}">
                <a16:creationId xmlns:a16="http://schemas.microsoft.com/office/drawing/2014/main" id="{9D2C50A6-BC61-7141-AF74-1AD83B4C896F}"/>
              </a:ext>
            </a:extLst>
          </p:cNvPr>
          <p:cNvSpPr>
            <a:spLocks noGrp="1"/>
          </p:cNvSpPr>
          <p:nvPr>
            <p:ph type="sldNum" sz="quarter" idx="12"/>
          </p:nvPr>
        </p:nvSpPr>
        <p:spPr/>
        <p:txBody>
          <a:bodyPr/>
          <a:lstStyle/>
          <a:p>
            <a:pPr>
              <a:defRPr/>
            </a:pPr>
            <a:fld id="{29BF1C62-8831-3249-A433-009753E34508}" type="slidenum">
              <a:rPr lang="en-US" smtClean="0"/>
              <a:pPr>
                <a:defRPr/>
              </a:pPr>
              <a:t>8</a:t>
            </a:fld>
            <a:endParaRPr lang="en-US"/>
          </a:p>
        </p:txBody>
      </p:sp>
    </p:spTree>
    <p:extLst>
      <p:ext uri="{BB962C8B-B14F-4D97-AF65-F5344CB8AC3E}">
        <p14:creationId xmlns:p14="http://schemas.microsoft.com/office/powerpoint/2010/main" val="139116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Architecture</a:t>
            </a:r>
          </a:p>
        </p:txBody>
      </p:sp>
      <p:sp>
        <p:nvSpPr>
          <p:cNvPr id="26" name="object 17">
            <a:extLst>
              <a:ext uri="{FF2B5EF4-FFF2-40B4-BE49-F238E27FC236}">
                <a16:creationId xmlns:a16="http://schemas.microsoft.com/office/drawing/2014/main" id="{EEA50334-E34C-0A47-8DD1-6D477BB76ADB}"/>
              </a:ext>
            </a:extLst>
          </p:cNvPr>
          <p:cNvSpPr txBox="1"/>
          <p:nvPr/>
        </p:nvSpPr>
        <p:spPr>
          <a:xfrm>
            <a:off x="477551" y="2093373"/>
            <a:ext cx="3408650" cy="615553"/>
          </a:xfrm>
          <a:prstGeom prst="rect">
            <a:avLst/>
          </a:prstGeom>
        </p:spPr>
        <p:txBody>
          <a:bodyPr vert="horz" wrap="square" lIns="0" tIns="0" rIns="0" bIns="0" rtlCol="0">
            <a:spAutoFit/>
          </a:bodyPr>
          <a:lstStyle/>
          <a:p>
            <a:pPr marL="28575">
              <a:lnSpc>
                <a:spcPct val="100000"/>
              </a:lnSpc>
            </a:pPr>
            <a:r>
              <a:rPr sz="2000" spc="-10" dirty="0">
                <a:latin typeface="Calibri" panose="020F0502020204030204" pitchFamily="34" charset="0"/>
                <a:cs typeface="Calibri" panose="020F0502020204030204" pitchFamily="34" charset="0"/>
              </a:rPr>
              <a:t>E</a:t>
            </a:r>
            <a:r>
              <a:rPr sz="2000" spc="-5" dirty="0">
                <a:latin typeface="Calibri" panose="020F0502020204030204" pitchFamily="34" charset="0"/>
                <a:cs typeface="Calibri" panose="020F0502020204030204" pitchFamily="34" charset="0"/>
              </a:rPr>
              <a:t>a</a:t>
            </a:r>
            <a:r>
              <a:rPr sz="2000" dirty="0">
                <a:latin typeface="Calibri" panose="020F0502020204030204" pitchFamily="34" charset="0"/>
                <a:cs typeface="Calibri" panose="020F0502020204030204" pitchFamily="34" charset="0"/>
              </a:rPr>
              <a:t>ch </a:t>
            </a:r>
            <a:r>
              <a:rPr sz="2000" b="1" u="sng" spc="-15" dirty="0">
                <a:latin typeface="Calibri" panose="020F0502020204030204" pitchFamily="34" charset="0"/>
                <a:cs typeface="Calibri" panose="020F0502020204030204" pitchFamily="34" charset="0"/>
              </a:rPr>
              <a:t>r</a:t>
            </a:r>
            <a:r>
              <a:rPr sz="2000" b="1" u="sng" spc="-5" dirty="0">
                <a:latin typeface="Calibri" panose="020F0502020204030204" pitchFamily="34" charset="0"/>
                <a:cs typeface="Calibri" panose="020F0502020204030204" pitchFamily="34" charset="0"/>
              </a:rPr>
              <a:t>a</a:t>
            </a:r>
            <a:r>
              <a:rPr sz="2000" b="1" u="sng" dirty="0">
                <a:latin typeface="Calibri" panose="020F0502020204030204" pitchFamily="34" charset="0"/>
                <a:cs typeface="Calibri" panose="020F0502020204030204" pitchFamily="34" charset="0"/>
              </a:rPr>
              <a:t>ck</a:t>
            </a:r>
            <a:r>
              <a:rPr sz="2000" spc="10" dirty="0">
                <a:latin typeface="Calibri" panose="020F0502020204030204" pitchFamily="34" charset="0"/>
                <a:cs typeface="Calibri" panose="020F0502020204030204" pitchFamily="34" charset="0"/>
              </a:rPr>
              <a:t> </a:t>
            </a:r>
            <a:r>
              <a:rPr sz="2000" dirty="0">
                <a:latin typeface="Calibri" panose="020F0502020204030204" pitchFamily="34" charset="0"/>
                <a:cs typeface="Calibri" panose="020F0502020204030204" pitchFamily="34" charset="0"/>
              </a:rPr>
              <a:t>co</a:t>
            </a:r>
            <a:r>
              <a:rPr sz="2000" spc="10" dirty="0">
                <a:latin typeface="Calibri" panose="020F0502020204030204" pitchFamily="34" charset="0"/>
                <a:cs typeface="Calibri" panose="020F0502020204030204" pitchFamily="34" charset="0"/>
              </a:rPr>
              <a:t>n</a:t>
            </a:r>
            <a:r>
              <a:rPr sz="2000" spc="-5" dirty="0">
                <a:latin typeface="Calibri" panose="020F0502020204030204" pitchFamily="34" charset="0"/>
                <a:cs typeface="Calibri" panose="020F0502020204030204" pitchFamily="34" charset="0"/>
              </a:rPr>
              <a:t>ta</a:t>
            </a:r>
            <a:r>
              <a:rPr sz="2000" spc="-15" dirty="0">
                <a:latin typeface="Calibri" panose="020F0502020204030204" pitchFamily="34" charset="0"/>
                <a:cs typeface="Calibri" panose="020F0502020204030204" pitchFamily="34" charset="0"/>
              </a:rPr>
              <a:t>i</a:t>
            </a:r>
            <a:r>
              <a:rPr sz="2000" spc="10" dirty="0">
                <a:latin typeface="Calibri" panose="020F0502020204030204" pitchFamily="34" charset="0"/>
                <a:cs typeface="Calibri" panose="020F0502020204030204" pitchFamily="34" charset="0"/>
              </a:rPr>
              <a:t>n</a:t>
            </a:r>
            <a:r>
              <a:rPr sz="2000" dirty="0">
                <a:latin typeface="Calibri" panose="020F0502020204030204" pitchFamily="34" charset="0"/>
                <a:cs typeface="Calibri" panose="020F0502020204030204" pitchFamily="34" charset="0"/>
              </a:rPr>
              <a:t>s</a:t>
            </a:r>
            <a:r>
              <a:rPr sz="2000" spc="-35" dirty="0">
                <a:latin typeface="Calibri" panose="020F0502020204030204" pitchFamily="34" charset="0"/>
                <a:cs typeface="Calibri" panose="020F0502020204030204" pitchFamily="34" charset="0"/>
              </a:rPr>
              <a:t> </a:t>
            </a:r>
            <a:r>
              <a:rPr sz="2000" spc="5" dirty="0">
                <a:latin typeface="Calibri" panose="020F0502020204030204" pitchFamily="34" charset="0"/>
                <a:cs typeface="Calibri" panose="020F0502020204030204" pitchFamily="34" charset="0"/>
              </a:rPr>
              <a:t>1</a:t>
            </a:r>
            <a:r>
              <a:rPr sz="2000" spc="-10" dirty="0">
                <a:latin typeface="Calibri" panose="020F0502020204030204" pitchFamily="34" charset="0"/>
                <a:cs typeface="Calibri" panose="020F0502020204030204" pitchFamily="34" charset="0"/>
              </a:rPr>
              <a:t>6-6</a:t>
            </a:r>
            <a:r>
              <a:rPr sz="2000" dirty="0">
                <a:latin typeface="Calibri" panose="020F0502020204030204" pitchFamily="34" charset="0"/>
                <a:cs typeface="Calibri" panose="020F0502020204030204" pitchFamily="34" charset="0"/>
              </a:rPr>
              <a:t>4</a:t>
            </a:r>
            <a:r>
              <a:rPr sz="2000" spc="30" dirty="0">
                <a:latin typeface="Calibri" panose="020F0502020204030204" pitchFamily="34" charset="0"/>
                <a:cs typeface="Calibri" panose="020F0502020204030204" pitchFamily="34" charset="0"/>
              </a:rPr>
              <a:t> </a:t>
            </a:r>
            <a:r>
              <a:rPr sz="2000" b="1" u="sng" spc="10" dirty="0">
                <a:latin typeface="Calibri" panose="020F0502020204030204" pitchFamily="34" charset="0"/>
                <a:cs typeface="Calibri" panose="020F0502020204030204" pitchFamily="34" charset="0"/>
              </a:rPr>
              <a:t>n</a:t>
            </a:r>
            <a:r>
              <a:rPr sz="2000" b="1" u="sng" dirty="0">
                <a:latin typeface="Calibri" panose="020F0502020204030204" pitchFamily="34" charset="0"/>
                <a:cs typeface="Calibri" panose="020F0502020204030204" pitchFamily="34" charset="0"/>
              </a:rPr>
              <a:t>o</a:t>
            </a:r>
            <a:r>
              <a:rPr sz="2000" b="1" u="sng" spc="-15" dirty="0">
                <a:latin typeface="Calibri" panose="020F0502020204030204" pitchFamily="34" charset="0"/>
                <a:cs typeface="Calibri" panose="020F0502020204030204" pitchFamily="34" charset="0"/>
              </a:rPr>
              <a:t>d</a:t>
            </a:r>
            <a:r>
              <a:rPr sz="2000" b="1" u="sng" spc="-20" dirty="0">
                <a:latin typeface="Calibri" panose="020F0502020204030204" pitchFamily="34" charset="0"/>
                <a:cs typeface="Calibri" panose="020F0502020204030204" pitchFamily="34" charset="0"/>
              </a:rPr>
              <a:t>e</a:t>
            </a:r>
            <a:r>
              <a:rPr sz="2000" b="1" u="sng" dirty="0">
                <a:latin typeface="Calibri" panose="020F0502020204030204" pitchFamily="34" charset="0"/>
                <a:cs typeface="Calibri" panose="020F0502020204030204" pitchFamily="34" charset="0"/>
              </a:rPr>
              <a:t>s</a:t>
            </a:r>
            <a:endParaRPr lang="en-US" sz="2000" b="1" u="sng" dirty="0">
              <a:latin typeface="Calibri" panose="020F0502020204030204" pitchFamily="34" charset="0"/>
              <a:cs typeface="Calibri" panose="020F0502020204030204" pitchFamily="34" charset="0"/>
            </a:endParaRPr>
          </a:p>
          <a:p>
            <a:pPr marL="28575">
              <a:lnSpc>
                <a:spcPct val="100000"/>
              </a:lnSpc>
            </a:pPr>
            <a:r>
              <a:rPr lang="en-US" sz="2000" dirty="0">
                <a:latin typeface="Calibri" panose="020F0502020204030204" pitchFamily="34" charset="0"/>
                <a:cs typeface="Calibri" panose="020F0502020204030204" pitchFamily="34" charset="0"/>
              </a:rPr>
              <a:t>e.g., commodity Linux nodes</a:t>
            </a:r>
            <a:endParaRPr sz="20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753072B8-3264-3F44-B4FA-2FDF7E35B27E}"/>
              </a:ext>
            </a:extLst>
          </p:cNvPr>
          <p:cNvGrpSpPr/>
          <p:nvPr/>
        </p:nvGrpSpPr>
        <p:grpSpPr>
          <a:xfrm>
            <a:off x="4970780" y="2971800"/>
            <a:ext cx="3467100" cy="2958670"/>
            <a:chOff x="1028700" y="2790978"/>
            <a:chExt cx="3467100" cy="2958670"/>
          </a:xfrm>
        </p:grpSpPr>
        <p:sp>
          <p:nvSpPr>
            <p:cNvPr id="22" name="object 13">
              <a:extLst>
                <a:ext uri="{FF2B5EF4-FFF2-40B4-BE49-F238E27FC236}">
                  <a16:creationId xmlns:a16="http://schemas.microsoft.com/office/drawing/2014/main" id="{1C11975E-C81C-A543-A137-792F9813F14A}"/>
                </a:ext>
              </a:extLst>
            </p:cNvPr>
            <p:cNvSpPr txBox="1"/>
            <p:nvPr/>
          </p:nvSpPr>
          <p:spPr>
            <a:xfrm>
              <a:off x="2590800" y="4370664"/>
              <a:ext cx="338455" cy="382270"/>
            </a:xfrm>
            <a:prstGeom prst="rect">
              <a:avLst/>
            </a:prstGeom>
          </p:spPr>
          <p:txBody>
            <a:bodyPr vert="horz" wrap="square" lIns="0" tIns="0" rIns="0" bIns="0" rtlCol="0">
              <a:spAutoFit/>
            </a:bodyPr>
            <a:lstStyle/>
            <a:p>
              <a:pPr marL="12700">
                <a:lnSpc>
                  <a:spcPct val="100000"/>
                </a:lnSpc>
              </a:pPr>
              <a:r>
                <a:rPr sz="2800" b="1" dirty="0">
                  <a:latin typeface="Corbel"/>
                  <a:cs typeface="Corbel"/>
                </a:rPr>
                <a:t>…</a:t>
              </a:r>
              <a:endParaRPr sz="2800" dirty="0">
                <a:latin typeface="Corbel"/>
                <a:cs typeface="Corbel"/>
              </a:endParaRPr>
            </a:p>
          </p:txBody>
        </p:sp>
        <p:sp>
          <p:nvSpPr>
            <p:cNvPr id="23" name="object 14">
              <a:extLst>
                <a:ext uri="{FF2B5EF4-FFF2-40B4-BE49-F238E27FC236}">
                  <a16:creationId xmlns:a16="http://schemas.microsoft.com/office/drawing/2014/main" id="{06CD4AB7-80A0-3444-88E8-A42CACD4C512}"/>
                </a:ext>
              </a:extLst>
            </p:cNvPr>
            <p:cNvSpPr txBox="1"/>
            <p:nvPr/>
          </p:nvSpPr>
          <p:spPr>
            <a:xfrm>
              <a:off x="1971453" y="2790978"/>
              <a:ext cx="1600200" cy="307777"/>
            </a:xfrm>
            <a:prstGeom prst="rect">
              <a:avLst/>
            </a:prstGeom>
            <a:solidFill>
              <a:srgbClr val="F0AD00"/>
            </a:solidFill>
            <a:ln w="9525">
              <a:solidFill>
                <a:srgbClr val="000000"/>
              </a:solidFill>
            </a:ln>
          </p:spPr>
          <p:txBody>
            <a:bodyPr vert="horz" wrap="square" lIns="0" tIns="0" rIns="0" bIns="0" rtlCol="0">
              <a:spAutoFit/>
            </a:bodyPr>
            <a:lstStyle/>
            <a:p>
              <a:pPr marL="437515" algn="ctr">
                <a:lnSpc>
                  <a:spcPct val="100000"/>
                </a:lnSpc>
              </a:pPr>
              <a:r>
                <a:rPr lang="en-US" sz="2000" b="1" spc="-20" dirty="0">
                  <a:latin typeface="Corbel"/>
                  <a:cs typeface="Corbel"/>
                </a:rPr>
                <a:t>???</a:t>
              </a:r>
              <a:endParaRPr sz="2000" b="1" dirty="0">
                <a:latin typeface="Corbel"/>
                <a:cs typeface="Corbel"/>
              </a:endParaRPr>
            </a:p>
          </p:txBody>
        </p:sp>
        <p:sp>
          <p:nvSpPr>
            <p:cNvPr id="24" name="object 15">
              <a:extLst>
                <a:ext uri="{FF2B5EF4-FFF2-40B4-BE49-F238E27FC236}">
                  <a16:creationId xmlns:a16="http://schemas.microsoft.com/office/drawing/2014/main" id="{235EF377-7ADC-4B48-821F-948B613FA831}"/>
                </a:ext>
              </a:extLst>
            </p:cNvPr>
            <p:cNvSpPr/>
            <p:nvPr/>
          </p:nvSpPr>
          <p:spPr>
            <a:xfrm>
              <a:off x="1600200" y="3097753"/>
              <a:ext cx="762000" cy="661877"/>
            </a:xfrm>
            <a:custGeom>
              <a:avLst/>
              <a:gdLst/>
              <a:ahLst/>
              <a:cxnLst/>
              <a:rect l="l" t="t" r="r" b="b"/>
              <a:pathLst>
                <a:path w="685800" h="609600">
                  <a:moveTo>
                    <a:pt x="685800" y="0"/>
                  </a:moveTo>
                  <a:lnTo>
                    <a:pt x="0" y="609600"/>
                  </a:lnTo>
                </a:path>
              </a:pathLst>
            </a:custGeom>
            <a:ln w="9525">
              <a:solidFill>
                <a:srgbClr val="000000"/>
              </a:solidFill>
            </a:ln>
          </p:spPr>
          <p:txBody>
            <a:bodyPr wrap="square" lIns="0" tIns="0" rIns="0" bIns="0" rtlCol="0"/>
            <a:lstStyle/>
            <a:p>
              <a:endParaRPr/>
            </a:p>
          </p:txBody>
        </p:sp>
        <p:sp>
          <p:nvSpPr>
            <p:cNvPr id="25" name="object 16">
              <a:extLst>
                <a:ext uri="{FF2B5EF4-FFF2-40B4-BE49-F238E27FC236}">
                  <a16:creationId xmlns:a16="http://schemas.microsoft.com/office/drawing/2014/main" id="{AC8CFA19-4CAA-8F49-AB7F-E5F410D96D06}"/>
                </a:ext>
              </a:extLst>
            </p:cNvPr>
            <p:cNvSpPr/>
            <p:nvPr/>
          </p:nvSpPr>
          <p:spPr>
            <a:xfrm>
              <a:off x="3048000" y="3097754"/>
              <a:ext cx="838200" cy="632950"/>
            </a:xfrm>
            <a:custGeom>
              <a:avLst/>
              <a:gdLst/>
              <a:ahLst/>
              <a:cxnLst/>
              <a:rect l="l" t="t" r="r" b="b"/>
              <a:pathLst>
                <a:path w="762000" h="609600">
                  <a:moveTo>
                    <a:pt x="0" y="0"/>
                  </a:moveTo>
                  <a:lnTo>
                    <a:pt x="762000" y="609600"/>
                  </a:lnTo>
                </a:path>
              </a:pathLst>
            </a:custGeom>
            <a:ln w="9525">
              <a:solidFill>
                <a:srgbClr val="000000"/>
              </a:solidFill>
            </a:ln>
          </p:spPr>
          <p:txBody>
            <a:bodyPr wrap="square" lIns="0" tIns="0" rIns="0" bIns="0" rtlCol="0"/>
            <a:lstStyle/>
            <a:p>
              <a:endParaRPr/>
            </a:p>
          </p:txBody>
        </p:sp>
        <p:grpSp>
          <p:nvGrpSpPr>
            <p:cNvPr id="4" name="Group 3">
              <a:extLst>
                <a:ext uri="{FF2B5EF4-FFF2-40B4-BE49-F238E27FC236}">
                  <a16:creationId xmlns:a16="http://schemas.microsoft.com/office/drawing/2014/main" id="{A90F7243-509D-D240-961E-279403B2B2E7}"/>
                </a:ext>
              </a:extLst>
            </p:cNvPr>
            <p:cNvGrpSpPr/>
            <p:nvPr/>
          </p:nvGrpSpPr>
          <p:grpSpPr>
            <a:xfrm>
              <a:off x="1028700" y="3749398"/>
              <a:ext cx="1219200" cy="2000250"/>
              <a:chOff x="5715000" y="2896234"/>
              <a:chExt cx="1219200" cy="2000250"/>
            </a:xfrm>
          </p:grpSpPr>
          <p:sp>
            <p:nvSpPr>
              <p:cNvPr id="30" name="Rectangle 4">
                <a:extLst>
                  <a:ext uri="{FF2B5EF4-FFF2-40B4-BE49-F238E27FC236}">
                    <a16:creationId xmlns:a16="http://schemas.microsoft.com/office/drawing/2014/main" id="{24DAD84F-A2EF-2245-B58B-792E184EDA4E}"/>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31" name="Rectangle 30">
                <a:extLst>
                  <a:ext uri="{FF2B5EF4-FFF2-40B4-BE49-F238E27FC236}">
                    <a16:creationId xmlns:a16="http://schemas.microsoft.com/office/drawing/2014/main" id="{59247C8C-AAB9-B047-83DD-8D1B2DEDD0B1}"/>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33" name="AutoShape 6">
                <a:extLst>
                  <a:ext uri="{FF2B5EF4-FFF2-40B4-BE49-F238E27FC236}">
                    <a16:creationId xmlns:a16="http://schemas.microsoft.com/office/drawing/2014/main" id="{76306195-D9B8-844D-ACC8-86AC8DAE3DE4}"/>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34" name="Rectangle 33">
                <a:extLst>
                  <a:ext uri="{FF2B5EF4-FFF2-40B4-BE49-F238E27FC236}">
                    <a16:creationId xmlns:a16="http://schemas.microsoft.com/office/drawing/2014/main" id="{C6BB7AB6-1E72-B44C-86B6-63BBE8776B3E}"/>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nvGrpSpPr>
            <p:cNvPr id="35" name="Group 34">
              <a:extLst>
                <a:ext uri="{FF2B5EF4-FFF2-40B4-BE49-F238E27FC236}">
                  <a16:creationId xmlns:a16="http://schemas.microsoft.com/office/drawing/2014/main" id="{7A91A8B7-4313-264A-82BF-5739CAE96A59}"/>
                </a:ext>
              </a:extLst>
            </p:cNvPr>
            <p:cNvGrpSpPr/>
            <p:nvPr/>
          </p:nvGrpSpPr>
          <p:grpSpPr>
            <a:xfrm>
              <a:off x="3276600" y="3730703"/>
              <a:ext cx="1219200" cy="2000250"/>
              <a:chOff x="5715000" y="2896234"/>
              <a:chExt cx="1219200" cy="2000250"/>
            </a:xfrm>
          </p:grpSpPr>
          <p:sp>
            <p:nvSpPr>
              <p:cNvPr id="36" name="Rectangle 4">
                <a:extLst>
                  <a:ext uri="{FF2B5EF4-FFF2-40B4-BE49-F238E27FC236}">
                    <a16:creationId xmlns:a16="http://schemas.microsoft.com/office/drawing/2014/main" id="{1D4F3EC6-37FD-7D4E-8106-D439AC56C8B7}"/>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37" name="Rectangle 36">
                <a:extLst>
                  <a:ext uri="{FF2B5EF4-FFF2-40B4-BE49-F238E27FC236}">
                    <a16:creationId xmlns:a16="http://schemas.microsoft.com/office/drawing/2014/main" id="{0948FA33-ECED-DF45-9293-5D3104053D2E}"/>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38" name="AutoShape 6">
                <a:extLst>
                  <a:ext uri="{FF2B5EF4-FFF2-40B4-BE49-F238E27FC236}">
                    <a16:creationId xmlns:a16="http://schemas.microsoft.com/office/drawing/2014/main" id="{1A42D303-B721-084A-B747-8382A7B1D384}"/>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39" name="Rectangle 38">
                <a:extLst>
                  <a:ext uri="{FF2B5EF4-FFF2-40B4-BE49-F238E27FC236}">
                    <a16:creationId xmlns:a16="http://schemas.microsoft.com/office/drawing/2014/main" id="{1E095545-01B4-2E42-AB4F-13513483E481}"/>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pic>
        <p:nvPicPr>
          <p:cNvPr id="40" name="Picture 39">
            <a:extLst>
              <a:ext uri="{FF2B5EF4-FFF2-40B4-BE49-F238E27FC236}">
                <a16:creationId xmlns:a16="http://schemas.microsoft.com/office/drawing/2014/main" id="{71063AF5-FF0A-2842-A885-9A2925DB72EE}"/>
              </a:ext>
            </a:extLst>
          </p:cNvPr>
          <p:cNvPicPr>
            <a:picLocks noChangeAspect="1"/>
          </p:cNvPicPr>
          <p:nvPr/>
        </p:nvPicPr>
        <p:blipFill>
          <a:blip r:embed="rId3"/>
          <a:stretch>
            <a:fillRect/>
          </a:stretch>
        </p:blipFill>
        <p:spPr>
          <a:xfrm>
            <a:off x="728841" y="3143153"/>
            <a:ext cx="2779276" cy="2779276"/>
          </a:xfrm>
          <a:prstGeom prst="rect">
            <a:avLst/>
          </a:prstGeom>
        </p:spPr>
      </p:pic>
      <p:sp>
        <p:nvSpPr>
          <p:cNvPr id="43" name="TextBox 42">
            <a:extLst>
              <a:ext uri="{FF2B5EF4-FFF2-40B4-BE49-F238E27FC236}">
                <a16:creationId xmlns:a16="http://schemas.microsoft.com/office/drawing/2014/main" id="{862DA2F5-21EC-6148-9554-7A857262F6A1}"/>
              </a:ext>
            </a:extLst>
          </p:cNvPr>
          <p:cNvSpPr txBox="1"/>
          <p:nvPr/>
        </p:nvSpPr>
        <p:spPr>
          <a:xfrm>
            <a:off x="5246782" y="5965709"/>
            <a:ext cx="654346" cy="338554"/>
          </a:xfrm>
          <a:prstGeom prst="rect">
            <a:avLst/>
          </a:prstGeom>
          <a:noFill/>
        </p:spPr>
        <p:txBody>
          <a:bodyPr wrap="none" rtlCol="0">
            <a:spAutoFit/>
          </a:bodyPr>
          <a:lstStyle/>
          <a:p>
            <a:r>
              <a:rPr lang="en-US" sz="1600" dirty="0"/>
              <a:t>Node</a:t>
            </a:r>
          </a:p>
        </p:txBody>
      </p:sp>
      <p:sp>
        <p:nvSpPr>
          <p:cNvPr id="45" name="TextBox 44">
            <a:extLst>
              <a:ext uri="{FF2B5EF4-FFF2-40B4-BE49-F238E27FC236}">
                <a16:creationId xmlns:a16="http://schemas.microsoft.com/office/drawing/2014/main" id="{CF2BDEB2-9776-1D4E-8C5B-1263011CCA4A}"/>
              </a:ext>
            </a:extLst>
          </p:cNvPr>
          <p:cNvSpPr txBox="1"/>
          <p:nvPr/>
        </p:nvSpPr>
        <p:spPr>
          <a:xfrm>
            <a:off x="7523332" y="5933040"/>
            <a:ext cx="654346" cy="338554"/>
          </a:xfrm>
          <a:prstGeom prst="rect">
            <a:avLst/>
          </a:prstGeom>
          <a:noFill/>
        </p:spPr>
        <p:txBody>
          <a:bodyPr wrap="none" rtlCol="0">
            <a:spAutoFit/>
          </a:bodyPr>
          <a:lstStyle/>
          <a:p>
            <a:r>
              <a:rPr lang="en-US" sz="1600" dirty="0"/>
              <a:t>Node</a:t>
            </a:r>
          </a:p>
        </p:txBody>
      </p:sp>
      <p:sp>
        <p:nvSpPr>
          <p:cNvPr id="2" name="Slide Number Placeholder 1">
            <a:extLst>
              <a:ext uri="{FF2B5EF4-FFF2-40B4-BE49-F238E27FC236}">
                <a16:creationId xmlns:a16="http://schemas.microsoft.com/office/drawing/2014/main" id="{C3957D71-A265-3440-84B3-9676AC79AA01}"/>
              </a:ext>
            </a:extLst>
          </p:cNvPr>
          <p:cNvSpPr>
            <a:spLocks noGrp="1"/>
          </p:cNvSpPr>
          <p:nvPr>
            <p:ph type="sldNum" sz="quarter" idx="12"/>
          </p:nvPr>
        </p:nvSpPr>
        <p:spPr/>
        <p:txBody>
          <a:bodyPr/>
          <a:lstStyle/>
          <a:p>
            <a:pPr>
              <a:defRPr/>
            </a:pPr>
            <a:fld id="{29BF1C62-8831-3249-A433-009753E34508}" type="slidenum">
              <a:rPr lang="en-US" smtClean="0"/>
              <a:pPr>
                <a:defRPr/>
              </a:pPr>
              <a:t>9</a:t>
            </a:fld>
            <a:endParaRPr lang="en-US"/>
          </a:p>
        </p:txBody>
      </p:sp>
    </p:spTree>
    <p:extLst>
      <p:ext uri="{BB962C8B-B14F-4D97-AF65-F5344CB8AC3E}">
        <p14:creationId xmlns:p14="http://schemas.microsoft.com/office/powerpoint/2010/main" val="3029289720"/>
      </p:ext>
    </p:extLst>
  </p:cSld>
  <p:clrMapOvr>
    <a:masterClrMapping/>
  </p:clrMapOvr>
</p:sld>
</file>

<file path=ppt/theme/theme1.xml><?xml version="1.0" encoding="utf-8"?>
<a:theme xmlns:a="http://schemas.openxmlformats.org/drawingml/2006/main" name="my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mytemplate.potm</Template>
  <TotalTime>48868</TotalTime>
  <Words>7582</Words>
  <Application>Microsoft Macintosh PowerPoint</Application>
  <PresentationFormat>On-screen Show (4:3)</PresentationFormat>
  <Paragraphs>1248</Paragraphs>
  <Slides>63</Slides>
  <Notes>59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Arial</vt:lpstr>
      <vt:lpstr>Calibri</vt:lpstr>
      <vt:lpstr>Corbel</vt:lpstr>
      <vt:lpstr>Courier New</vt:lpstr>
      <vt:lpstr>Monotype Sorts</vt:lpstr>
      <vt:lpstr>Tahoma</vt:lpstr>
      <vt:lpstr>Times New Roman</vt:lpstr>
      <vt:lpstr>Wingdings</vt:lpstr>
      <vt:lpstr>mytemplate</vt:lpstr>
      <vt:lpstr>Map-Reduce (Part I)</vt:lpstr>
      <vt:lpstr>Single Node Architecture</vt:lpstr>
      <vt:lpstr>Single Node Architecture</vt:lpstr>
      <vt:lpstr>Single Node Architecture</vt:lpstr>
      <vt:lpstr>Single Node Architecture</vt:lpstr>
      <vt:lpstr>Motivation: Google Example</vt:lpstr>
      <vt:lpstr>Motivation: Google Example</vt:lpstr>
      <vt:lpstr>Motivation: Google Example</vt:lpstr>
      <vt:lpstr>Cluster Architecture</vt:lpstr>
      <vt:lpstr>Cluster Architecture</vt:lpstr>
      <vt:lpstr>Cluster Architecture</vt:lpstr>
      <vt:lpstr>PowerPoint Presentation</vt:lpstr>
      <vt:lpstr>Cluster Computing Challenges</vt:lpstr>
      <vt:lpstr>Cluster Computing Challenges I</vt:lpstr>
      <vt:lpstr>Cluster Computing Challenges II</vt:lpstr>
      <vt:lpstr>Cluster Computing Challenges III</vt:lpstr>
      <vt:lpstr>Map-Reduce</vt:lpstr>
      <vt:lpstr>Redundant Storage Infrastructure</vt:lpstr>
      <vt:lpstr>Distributed File System</vt:lpstr>
      <vt:lpstr>Distributed File System</vt:lpstr>
      <vt:lpstr>Distributed File System</vt:lpstr>
      <vt:lpstr>Distributed File System</vt:lpstr>
      <vt:lpstr>Distributed File System</vt:lpstr>
      <vt:lpstr>Distributed File System</vt:lpstr>
      <vt:lpstr>Components of Distributed File System</vt:lpstr>
      <vt:lpstr>Components of Distributed File System</vt:lpstr>
      <vt:lpstr>Components of Distributed File System</vt:lpstr>
      <vt:lpstr>Components of Distributed File System</vt:lpstr>
      <vt:lpstr>PowerPoint Presentation</vt:lpstr>
      <vt:lpstr>Programming Model: Map-Reduce</vt:lpstr>
      <vt:lpstr>Task: Word Count</vt:lpstr>
      <vt:lpstr>Task: Word Count</vt:lpstr>
      <vt:lpstr>Task: Word Count</vt:lpstr>
      <vt:lpstr>Map-Reduce: Overview</vt:lpstr>
      <vt:lpstr>Map-Reduce: Overview</vt:lpstr>
      <vt:lpstr>Map-Reduce: The Map Step</vt:lpstr>
      <vt:lpstr>Map-Reduce: The Map Step</vt:lpstr>
      <vt:lpstr>Map-Reduce: The Map Step</vt:lpstr>
      <vt:lpstr>Map-Reduce: The Map Step</vt:lpstr>
      <vt:lpstr>Map-Reduce: The Reduce Step</vt:lpstr>
      <vt:lpstr>Map-Reduce: The Reduce Step</vt:lpstr>
      <vt:lpstr>Map-Reduce: The Reduce Step</vt:lpstr>
      <vt:lpstr>More formally…</vt:lpstr>
      <vt:lpstr>Map-Reduce: Word Count</vt:lpstr>
      <vt:lpstr>Map-Reduce: Word Count</vt:lpstr>
      <vt:lpstr>Map-Reduce: Word Count</vt:lpstr>
      <vt:lpstr>Map-Reduce: Word Count</vt:lpstr>
      <vt:lpstr>Map-Reduce: Word Count</vt:lpstr>
      <vt:lpstr>Map-Reduce: Word Count</vt:lpstr>
      <vt:lpstr>Map-Reduce: Word Count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Stanford University, CS Dept.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CS206 --- Electronic Commerce</dc:title>
  <dc:creator>Jeff Ullman</dc:creator>
  <cp:lastModifiedBy>Wei-Min Shen</cp:lastModifiedBy>
  <cp:revision>778</cp:revision>
  <cp:lastPrinted>2019-01-15T15:03:05Z</cp:lastPrinted>
  <dcterms:created xsi:type="dcterms:W3CDTF">2002-03-23T20:14:09Z</dcterms:created>
  <dcterms:modified xsi:type="dcterms:W3CDTF">2021-01-19T17:55:49Z</dcterms:modified>
</cp:coreProperties>
</file>